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6" r:id="rId9"/>
    <p:sldId id="268" r:id="rId10"/>
    <p:sldId id="270" r:id="rId11"/>
    <p:sldId id="272" r:id="rId12"/>
    <p:sldId id="273" r:id="rId13"/>
    <p:sldId id="276" r:id="rId14"/>
    <p:sldId id="277" r:id="rId15"/>
    <p:sldId id="279" r:id="rId16"/>
    <p:sldId id="281" r:id="rId17"/>
    <p:sldId id="283" r:id="rId18"/>
    <p:sldId id="284" r:id="rId19"/>
    <p:sldId id="286" r:id="rId20"/>
    <p:sldId id="287" r:id="rId21"/>
    <p:sldId id="292" r:id="rId22"/>
    <p:sldId id="295" r:id="rId23"/>
    <p:sldId id="263" r:id="rId24"/>
    <p:sldId id="288" r:id="rId25"/>
    <p:sldId id="289" r:id="rId26"/>
    <p:sldId id="290" r:id="rId27"/>
    <p:sldId id="262" r:id="rId28"/>
    <p:sldId id="291" r:id="rId29"/>
    <p:sldId id="294" r:id="rId30"/>
    <p:sldId id="267" r:id="rId31"/>
    <p:sldId id="296" r:id="rId32"/>
    <p:sldId id="297" r:id="rId33"/>
    <p:sldId id="269" r:id="rId34"/>
    <p:sldId id="298" r:id="rId35"/>
    <p:sldId id="299" r:id="rId36"/>
    <p:sldId id="271" r:id="rId37"/>
    <p:sldId id="300" r:id="rId38"/>
    <p:sldId id="274" r:id="rId39"/>
    <p:sldId id="301" r:id="rId40"/>
    <p:sldId id="303" r:id="rId41"/>
    <p:sldId id="275" r:id="rId42"/>
    <p:sldId id="302" r:id="rId43"/>
    <p:sldId id="304" r:id="rId44"/>
    <p:sldId id="278" r:id="rId45"/>
    <p:sldId id="305" r:id="rId46"/>
    <p:sldId id="306" r:id="rId47"/>
    <p:sldId id="280" r:id="rId48"/>
    <p:sldId id="307" r:id="rId49"/>
    <p:sldId id="308" r:id="rId50"/>
    <p:sldId id="282" r:id="rId51"/>
    <p:sldId id="309" r:id="rId52"/>
    <p:sldId id="310" r:id="rId53"/>
    <p:sldId id="285" r:id="rId54"/>
    <p:sldId id="311" r:id="rId55"/>
    <p:sldId id="313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91" y="10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5AF27-632C-4327-BDBE-B92F75951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969F6B-57B4-47B1-B4DB-6D8812F700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A398ED-75B2-4C03-8DB2-58C801F2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7CA914-A183-477B-9C09-75666C16A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734116-AB9F-41FB-A1A0-25561923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91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8DE7A9-6182-400D-81C3-C60FFD9A0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4332B7-7434-44E4-8676-3AB80235E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F66E83-6856-4A80-AAEC-4D4ADB1A7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31F871-2C5B-4512-80C6-A7B093F1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65D6A-8B1D-4B4C-905B-D6616490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9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A1C59B2-34C3-4B91-9313-5E00CFA23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76DAF4-214E-4BC6-8610-E0D51D9EB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9A6086-C672-47D0-9173-63BF2BF7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64782-B028-415B-BC93-5F2898872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2A393B-02CD-4F2C-B781-15509641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617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8080D-2D9A-4E74-A09D-3A914DB2D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6F2252-4A4A-43FD-AC8E-2B5FD30B5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45746D-62B8-4C2E-AA36-163D8C39D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F0D490-912E-447D-92C1-D9E5E5E8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094570-1B6E-4424-A0F0-19F095DB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51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33076D-FA83-403B-B634-AEFA1474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2B657-0B06-4980-AC61-B4B4CDBB0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3F27B0-7D9E-4F7A-8C52-49AB39096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9D80B7-4530-42AB-85B8-69DEDAEB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9C0E5D-0105-4591-9CEE-7C0AC320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97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BB9F42-71E3-442C-AE54-39D94458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CFBF86-BC63-4E30-AB23-E45B3045B1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8FE4DAE-F7B3-41BD-B00F-14361160B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FD45AE-B8DF-497A-8D36-F7130E65B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5C378A-0CE9-40A9-A14A-58723FAB7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6DBA85E-58B9-48D1-B0D5-B07CA97C1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95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DFBAC-8032-4B6B-B6CE-9190249E0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713794-6784-4AFD-873F-05FE66C44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DA63CD9-F052-4D58-A18B-D67299E865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E896C27-7D88-4167-9693-E10DA9E3E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80F23D2-76D2-467E-BBF2-A738A598A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ED4B16-42B1-4335-A76D-FF9444409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9CCEFF8-9009-4E73-ABEF-D20AE946C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FE232-532A-443F-A77B-ADD68D6EE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58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88120-0703-4A5B-8335-858344C1E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73BB7F-4370-4C0A-BDB7-42FD78B8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7173C4-4E28-4D19-806A-BD0082653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88090E-1364-4E23-B4F4-19498028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039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0C9C58-1B84-40A6-8700-E9AB9E293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B8EF983-0323-4FBF-B1F4-38436561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466FA8-8027-47DD-B8D9-55BB9D79F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126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46922-CE13-406F-9EDD-E04EAAF03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F63B5-218D-466B-BFA3-619E66C27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DF9D4EC-BB8B-41C2-85D6-7D0C3865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A54666-1883-4F70-AFA1-F835DD6C3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1D9B1B-DF0E-4961-9FEE-5723E70DE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C6DD86-508F-40BA-BB84-B007AF582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9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A56373-D28B-48DC-AE3C-65CF70092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62AA43-C2AC-42FD-AD4C-38F621935D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A5ED31C-744B-4E6C-A302-ED94F2072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43B5CA4-5915-44D2-B87B-841181D23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ADD2BA-CC80-4DFF-A080-4A9D5EEA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DA848B4-0D77-4766-8FB3-F897985E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25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87E50D-F9F5-4125-B3D6-FD551E51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EC1289-2B19-4CBC-9603-EF7BEF29F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269ECF-6A24-457F-9781-3B1388B34E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34DFD-901A-4A05-A476-DA8285001290}" type="datetimeFigureOut">
              <a:rPr lang="ko-KR" altLang="en-US" smtClean="0"/>
              <a:t>2022-04-17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4AD8BB-FD11-4E7E-BFAD-09EEE073F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89D59B-43F6-44BD-9AFC-EA607D6E3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1F89F-FE14-4873-8ECF-81131358EE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6664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AF217-7E83-4DC9-9043-137EBBA4BB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스타벅스 클론코딩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6F9247A-D829-4B8D-BEF0-14D4B4722D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신지섭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6518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(reward)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D36216-A232-4F90-AE05-A5F5DF1F8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9"/>
          <a:stretch/>
        </p:blipFill>
        <p:spPr>
          <a:xfrm>
            <a:off x="0" y="976184"/>
            <a:ext cx="12192000" cy="14366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84BE6A-E8F7-4200-B869-074EFFF221F0}"/>
              </a:ext>
            </a:extLst>
          </p:cNvPr>
          <p:cNvSpPr txBox="1"/>
          <p:nvPr/>
        </p:nvSpPr>
        <p:spPr>
          <a:xfrm flipV="1">
            <a:off x="-1" y="976184"/>
            <a:ext cx="12191999" cy="143662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E68F5-A682-4695-8968-552780E18943}"/>
              </a:ext>
            </a:extLst>
          </p:cNvPr>
          <p:cNvSpPr txBox="1"/>
          <p:nvPr/>
        </p:nvSpPr>
        <p:spPr>
          <a:xfrm>
            <a:off x="0" y="710514"/>
            <a:ext cx="8402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div.reward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D4DDDC-F2F0-452A-8703-6720C5760E9E}"/>
              </a:ext>
            </a:extLst>
          </p:cNvPr>
          <p:cNvSpPr txBox="1"/>
          <p:nvPr/>
        </p:nvSpPr>
        <p:spPr>
          <a:xfrm flipV="1">
            <a:off x="2823520" y="976184"/>
            <a:ext cx="6765324" cy="143662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65D05F-FF79-4B66-B8CA-8B9BA76BBA50}"/>
              </a:ext>
            </a:extLst>
          </p:cNvPr>
          <p:cNvSpPr txBox="1"/>
          <p:nvPr/>
        </p:nvSpPr>
        <p:spPr>
          <a:xfrm>
            <a:off x="2823518" y="976184"/>
            <a:ext cx="15651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div.reward_container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A6FAD0-DB91-4BFC-9914-36E454124021}"/>
              </a:ext>
            </a:extLst>
          </p:cNvPr>
          <p:cNvSpPr txBox="1"/>
          <p:nvPr/>
        </p:nvSpPr>
        <p:spPr>
          <a:xfrm flipV="1">
            <a:off x="2823516" y="985241"/>
            <a:ext cx="1565188" cy="142756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CC4C19-0CC9-44AE-B90F-6FC3E3DF3CF8}"/>
              </a:ext>
            </a:extLst>
          </p:cNvPr>
          <p:cNvSpPr txBox="1"/>
          <p:nvPr/>
        </p:nvSpPr>
        <p:spPr>
          <a:xfrm>
            <a:off x="2823514" y="2147538"/>
            <a:ext cx="1603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div.reward.img</a:t>
            </a:r>
            <a:r>
              <a:rPr lang="en-US" altLang="ko-KR" sz="1050" dirty="0">
                <a:solidFill>
                  <a:schemeClr val="accent6"/>
                </a:solidFill>
              </a:rPr>
              <a:t> 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6B439-9EC8-46CA-99EB-6CAB58E7F437}"/>
              </a:ext>
            </a:extLst>
          </p:cNvPr>
          <p:cNvSpPr txBox="1"/>
          <p:nvPr/>
        </p:nvSpPr>
        <p:spPr>
          <a:xfrm>
            <a:off x="4426804" y="1150428"/>
            <a:ext cx="3079926" cy="2088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D7A0D2-5722-4F0B-9EF2-A798DFDBB211}"/>
              </a:ext>
            </a:extLst>
          </p:cNvPr>
          <p:cNvSpPr txBox="1"/>
          <p:nvPr/>
        </p:nvSpPr>
        <p:spPr>
          <a:xfrm>
            <a:off x="4330791" y="949761"/>
            <a:ext cx="100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h2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584B4B-30F5-4524-9338-A695792D6B5B}"/>
              </a:ext>
            </a:extLst>
          </p:cNvPr>
          <p:cNvSpPr txBox="1"/>
          <p:nvPr/>
        </p:nvSpPr>
        <p:spPr>
          <a:xfrm>
            <a:off x="4373277" y="1441297"/>
            <a:ext cx="3204505" cy="34177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5083C4-F0E4-4BCD-B362-3B0D50741F49}"/>
              </a:ext>
            </a:extLst>
          </p:cNvPr>
          <p:cNvSpPr txBox="1"/>
          <p:nvPr/>
        </p:nvSpPr>
        <p:spPr>
          <a:xfrm>
            <a:off x="7626824" y="1498924"/>
            <a:ext cx="97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B9B6D0-775E-4A6A-BA2B-3622BEE53BC0}"/>
              </a:ext>
            </a:extLst>
          </p:cNvPr>
          <p:cNvSpPr txBox="1"/>
          <p:nvPr/>
        </p:nvSpPr>
        <p:spPr>
          <a:xfrm flipV="1">
            <a:off x="4442775" y="929093"/>
            <a:ext cx="5158042" cy="89221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3BC871-A605-47D5-9849-B321C7070349}"/>
              </a:ext>
            </a:extLst>
          </p:cNvPr>
          <p:cNvSpPr txBox="1"/>
          <p:nvPr/>
        </p:nvSpPr>
        <p:spPr>
          <a:xfrm flipV="1">
            <a:off x="8112210" y="1230099"/>
            <a:ext cx="1476633" cy="568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8E98D-4790-4D53-9E36-C712AB9E8731}"/>
              </a:ext>
            </a:extLst>
          </p:cNvPr>
          <p:cNvSpPr txBox="1"/>
          <p:nvPr/>
        </p:nvSpPr>
        <p:spPr>
          <a:xfrm>
            <a:off x="8261522" y="1357400"/>
            <a:ext cx="572530" cy="2668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8B192E-B15D-4E77-911F-4E4850B63EAE}"/>
              </a:ext>
            </a:extLst>
          </p:cNvPr>
          <p:cNvSpPr txBox="1"/>
          <p:nvPr/>
        </p:nvSpPr>
        <p:spPr>
          <a:xfrm>
            <a:off x="8743927" y="1551965"/>
            <a:ext cx="400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838EEA-E6DB-47BC-8512-EFC992574E63}"/>
              </a:ext>
            </a:extLst>
          </p:cNvPr>
          <p:cNvSpPr txBox="1"/>
          <p:nvPr/>
        </p:nvSpPr>
        <p:spPr>
          <a:xfrm>
            <a:off x="8795950" y="1350633"/>
            <a:ext cx="572530" cy="2668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7CE0B4-78F6-43BB-977B-97BE301682A3}"/>
              </a:ext>
            </a:extLst>
          </p:cNvPr>
          <p:cNvSpPr txBox="1"/>
          <p:nvPr/>
        </p:nvSpPr>
        <p:spPr>
          <a:xfrm>
            <a:off x="8063945" y="962972"/>
            <a:ext cx="1476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div.reward.btns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2291C5-C217-437E-8E71-75A06769FFD3}"/>
              </a:ext>
            </a:extLst>
          </p:cNvPr>
          <p:cNvSpPr txBox="1"/>
          <p:nvPr/>
        </p:nvSpPr>
        <p:spPr>
          <a:xfrm flipV="1">
            <a:off x="4384065" y="1866508"/>
            <a:ext cx="5204778" cy="53494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F1FB88-2F0B-4440-8A61-BBE6B3E44BB0}"/>
              </a:ext>
            </a:extLst>
          </p:cNvPr>
          <p:cNvSpPr txBox="1"/>
          <p:nvPr/>
        </p:nvSpPr>
        <p:spPr>
          <a:xfrm>
            <a:off x="4758035" y="661965"/>
            <a:ext cx="15651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div.reward_contents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A09884-2475-4321-B3EB-BCDC2F172BB6}"/>
              </a:ext>
            </a:extLst>
          </p:cNvPr>
          <p:cNvSpPr txBox="1"/>
          <p:nvPr/>
        </p:nvSpPr>
        <p:spPr>
          <a:xfrm>
            <a:off x="4411412" y="2088436"/>
            <a:ext cx="156518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div.reward_contents2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4D9FCA-36D1-4532-9D34-7B298664EEA5}"/>
              </a:ext>
            </a:extLst>
          </p:cNvPr>
          <p:cNvSpPr txBox="1"/>
          <p:nvPr/>
        </p:nvSpPr>
        <p:spPr>
          <a:xfrm flipV="1">
            <a:off x="8124184" y="1783312"/>
            <a:ext cx="1476633" cy="568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83397C-16A5-49B8-A3D1-682ABC0B2FF4}"/>
              </a:ext>
            </a:extLst>
          </p:cNvPr>
          <p:cNvSpPr txBox="1"/>
          <p:nvPr/>
        </p:nvSpPr>
        <p:spPr>
          <a:xfrm>
            <a:off x="8169539" y="2068248"/>
            <a:ext cx="147663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div.gift_btn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951B82-6EEF-47D5-9005-931292B2C903}"/>
              </a:ext>
            </a:extLst>
          </p:cNvPr>
          <p:cNvSpPr txBox="1"/>
          <p:nvPr/>
        </p:nvSpPr>
        <p:spPr>
          <a:xfrm>
            <a:off x="4385861" y="1416090"/>
            <a:ext cx="3181475" cy="1841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4D9E1FB-C1AE-41C8-852B-8BC35B343287}"/>
              </a:ext>
            </a:extLst>
          </p:cNvPr>
          <p:cNvSpPr txBox="1"/>
          <p:nvPr/>
        </p:nvSpPr>
        <p:spPr>
          <a:xfrm>
            <a:off x="4370693" y="1581603"/>
            <a:ext cx="3181475" cy="18413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D0D3-B73A-4667-A881-A11F33F53ADE}"/>
              </a:ext>
            </a:extLst>
          </p:cNvPr>
          <p:cNvSpPr txBox="1"/>
          <p:nvPr/>
        </p:nvSpPr>
        <p:spPr>
          <a:xfrm>
            <a:off x="7551652" y="1323226"/>
            <a:ext cx="97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1FA555-A1E8-46FD-A002-D4E4C18503E8}"/>
              </a:ext>
            </a:extLst>
          </p:cNvPr>
          <p:cNvSpPr txBox="1"/>
          <p:nvPr/>
        </p:nvSpPr>
        <p:spPr>
          <a:xfrm>
            <a:off x="4373785" y="1889957"/>
            <a:ext cx="3546896" cy="152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EEF04E-5FBB-4B11-81E2-D88CB49D1324}"/>
              </a:ext>
            </a:extLst>
          </p:cNvPr>
          <p:cNvSpPr txBox="1"/>
          <p:nvPr/>
        </p:nvSpPr>
        <p:spPr>
          <a:xfrm>
            <a:off x="4449512" y="2012311"/>
            <a:ext cx="3546896" cy="15224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9904686-7AAA-4396-A085-EA394E05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5" y="2457421"/>
            <a:ext cx="9496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9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(bean)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C72E85-134C-4050-9EF7-919006899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" b="1"/>
          <a:stretch/>
        </p:blipFill>
        <p:spPr>
          <a:xfrm>
            <a:off x="0" y="964430"/>
            <a:ext cx="12192000" cy="34273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41B6F-B99F-4506-BF69-831D264C3525}"/>
              </a:ext>
            </a:extLst>
          </p:cNvPr>
          <p:cNvSpPr txBox="1"/>
          <p:nvPr/>
        </p:nvSpPr>
        <p:spPr>
          <a:xfrm flipV="1">
            <a:off x="-1" y="976182"/>
            <a:ext cx="12191999" cy="341563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23C26F-655E-4424-8260-5536FE9561C8}"/>
              </a:ext>
            </a:extLst>
          </p:cNvPr>
          <p:cNvSpPr txBox="1"/>
          <p:nvPr/>
        </p:nvSpPr>
        <p:spPr>
          <a:xfrm>
            <a:off x="0" y="710514"/>
            <a:ext cx="195661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div.Bean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bean_container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C6CDA-A8DD-405C-A917-AEB71863F1C4}"/>
              </a:ext>
            </a:extLst>
          </p:cNvPr>
          <p:cNvSpPr txBox="1"/>
          <p:nvPr/>
        </p:nvSpPr>
        <p:spPr>
          <a:xfrm flipV="1">
            <a:off x="-2" y="970306"/>
            <a:ext cx="2467900" cy="178272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BD719-5664-461F-95BD-A3AC80D5FF78}"/>
              </a:ext>
            </a:extLst>
          </p:cNvPr>
          <p:cNvSpPr txBox="1"/>
          <p:nvPr/>
        </p:nvSpPr>
        <p:spPr>
          <a:xfrm>
            <a:off x="968477" y="2372159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div.bean:before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EDEA65-A859-4E2B-81B6-9831A0BD13E7}"/>
              </a:ext>
            </a:extLst>
          </p:cNvPr>
          <p:cNvSpPr txBox="1"/>
          <p:nvPr/>
        </p:nvSpPr>
        <p:spPr>
          <a:xfrm>
            <a:off x="10392695" y="2626074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div.bean:after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2DCE2-938B-4698-B0BC-F7065FEA8061}"/>
              </a:ext>
            </a:extLst>
          </p:cNvPr>
          <p:cNvSpPr txBox="1"/>
          <p:nvPr/>
        </p:nvSpPr>
        <p:spPr>
          <a:xfrm flipV="1">
            <a:off x="8996516" y="2537637"/>
            <a:ext cx="3195484" cy="178272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CE79E-A503-40FA-8FD4-BA4EBF896E2C}"/>
              </a:ext>
            </a:extLst>
          </p:cNvPr>
          <p:cNvSpPr txBox="1"/>
          <p:nvPr/>
        </p:nvSpPr>
        <p:spPr>
          <a:xfrm flipV="1">
            <a:off x="3436376" y="1325466"/>
            <a:ext cx="1735391" cy="268609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28812-E404-4971-90AF-67C9A660B2D7}"/>
              </a:ext>
            </a:extLst>
          </p:cNvPr>
          <p:cNvSpPr txBox="1"/>
          <p:nvPr/>
        </p:nvSpPr>
        <p:spPr>
          <a:xfrm>
            <a:off x="3568477" y="4089164"/>
            <a:ext cx="160329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/>
                </a:solidFill>
              </a:rPr>
              <a:t>div.bean.img1&gt;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0AF73A-06DB-4DF5-A206-D9F4743DEB38}"/>
              </a:ext>
            </a:extLst>
          </p:cNvPr>
          <p:cNvSpPr txBox="1"/>
          <p:nvPr/>
        </p:nvSpPr>
        <p:spPr>
          <a:xfrm flipV="1">
            <a:off x="6095998" y="1734711"/>
            <a:ext cx="2467900" cy="178272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706F65-E002-4CC1-885D-47CDF4B6A679}"/>
              </a:ext>
            </a:extLst>
          </p:cNvPr>
          <p:cNvSpPr txBox="1"/>
          <p:nvPr/>
        </p:nvSpPr>
        <p:spPr>
          <a:xfrm>
            <a:off x="6558116" y="1408134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div.bean_img2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B41C8C-4079-4DD9-B365-3BE1DA73AFAB}"/>
              </a:ext>
            </a:extLst>
          </p:cNvPr>
          <p:cNvSpPr txBox="1"/>
          <p:nvPr/>
        </p:nvSpPr>
        <p:spPr>
          <a:xfrm flipV="1">
            <a:off x="6125502" y="1756099"/>
            <a:ext cx="2394150" cy="1232907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1495D2-8FD7-4889-90CA-8A688DD0CD2A}"/>
              </a:ext>
            </a:extLst>
          </p:cNvPr>
          <p:cNvSpPr txBox="1"/>
          <p:nvPr/>
        </p:nvSpPr>
        <p:spPr>
          <a:xfrm flipV="1">
            <a:off x="6248398" y="3010393"/>
            <a:ext cx="1017641" cy="39934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C36414-E2BC-4699-8CF6-00FC317D3075}"/>
              </a:ext>
            </a:extLst>
          </p:cNvPr>
          <p:cNvSpPr txBox="1"/>
          <p:nvPr/>
        </p:nvSpPr>
        <p:spPr>
          <a:xfrm>
            <a:off x="7241459" y="3122214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div.Detail</a:t>
            </a:r>
            <a:r>
              <a:rPr lang="en-US" altLang="ko-KR" sz="1050" dirty="0">
                <a:solidFill>
                  <a:srgbClr val="FF00FF"/>
                </a:solidFill>
              </a:rPr>
              <a:t>  &gt; a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9FC4792-F0D5-404B-8FFB-89A0A7663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67" y="4645658"/>
            <a:ext cx="9490897" cy="21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623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indonesia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E95DBCA-BA3D-4424-8298-D029542B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6" b="2459"/>
          <a:stretch/>
        </p:blipFill>
        <p:spPr>
          <a:xfrm>
            <a:off x="0" y="797615"/>
            <a:ext cx="12192000" cy="23302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688DAA-E607-458B-9ABF-127E02FA4A51}"/>
              </a:ext>
            </a:extLst>
          </p:cNvPr>
          <p:cNvSpPr txBox="1"/>
          <p:nvPr/>
        </p:nvSpPr>
        <p:spPr>
          <a:xfrm flipV="1">
            <a:off x="0" y="797615"/>
            <a:ext cx="12192000" cy="233024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470F06-83C3-463F-840A-56CA5529C5A2}"/>
              </a:ext>
            </a:extLst>
          </p:cNvPr>
          <p:cNvSpPr txBox="1"/>
          <p:nvPr/>
        </p:nvSpPr>
        <p:spPr>
          <a:xfrm>
            <a:off x="0" y="543698"/>
            <a:ext cx="332330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div.indonesia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div.indonesia_container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F5DEF1-9D0F-4F70-8CBE-C1D72E203C08}"/>
              </a:ext>
            </a:extLst>
          </p:cNvPr>
          <p:cNvSpPr txBox="1"/>
          <p:nvPr/>
        </p:nvSpPr>
        <p:spPr>
          <a:xfrm flipV="1">
            <a:off x="216311" y="902720"/>
            <a:ext cx="11818374" cy="222513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8BC203-75D8-467C-B445-0758AD5099C9}"/>
              </a:ext>
            </a:extLst>
          </p:cNvPr>
          <p:cNvSpPr txBox="1"/>
          <p:nvPr/>
        </p:nvSpPr>
        <p:spPr>
          <a:xfrm>
            <a:off x="363793" y="971796"/>
            <a:ext cx="2084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div.Indonesia_coffee</a:t>
            </a:r>
            <a:r>
              <a:rPr lang="en-US" altLang="ko-KR" sz="1050" dirty="0">
                <a:solidFill>
                  <a:schemeClr val="accent6"/>
                </a:solidFill>
              </a:rPr>
              <a:t>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494C26-BA33-4892-B9E8-F1EDEAECFDE3}"/>
              </a:ext>
            </a:extLst>
          </p:cNvPr>
          <p:cNvSpPr txBox="1"/>
          <p:nvPr/>
        </p:nvSpPr>
        <p:spPr>
          <a:xfrm flipV="1">
            <a:off x="0" y="1537491"/>
            <a:ext cx="2448232" cy="159493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D84AE4-8C33-481E-B260-D95EC6ED556C}"/>
              </a:ext>
            </a:extLst>
          </p:cNvPr>
          <p:cNvSpPr txBox="1"/>
          <p:nvPr/>
        </p:nvSpPr>
        <p:spPr>
          <a:xfrm>
            <a:off x="442450" y="2334960"/>
            <a:ext cx="2084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div.Indonesia_coffee:before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2BE6E1D-9F39-4D65-8B4F-119DA300FA24}"/>
              </a:ext>
            </a:extLst>
          </p:cNvPr>
          <p:cNvSpPr txBox="1"/>
          <p:nvPr/>
        </p:nvSpPr>
        <p:spPr>
          <a:xfrm>
            <a:off x="8883444" y="1835779"/>
            <a:ext cx="2084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div.Indonesia_coffee:after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8228FC-E9CB-463F-B280-1651DBD7D648}"/>
              </a:ext>
            </a:extLst>
          </p:cNvPr>
          <p:cNvSpPr txBox="1"/>
          <p:nvPr/>
        </p:nvSpPr>
        <p:spPr>
          <a:xfrm flipV="1">
            <a:off x="8558980" y="1360512"/>
            <a:ext cx="3633019" cy="181505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78B2BD-E88E-4A03-B4F2-B324109C8D56}"/>
              </a:ext>
            </a:extLst>
          </p:cNvPr>
          <p:cNvSpPr txBox="1"/>
          <p:nvPr/>
        </p:nvSpPr>
        <p:spPr>
          <a:xfrm flipV="1">
            <a:off x="2772696" y="1254207"/>
            <a:ext cx="3205317" cy="108075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596BF7-8F70-4518-8AD8-AE9DDA0904CC}"/>
              </a:ext>
            </a:extLst>
          </p:cNvPr>
          <p:cNvSpPr txBox="1"/>
          <p:nvPr/>
        </p:nvSpPr>
        <p:spPr>
          <a:xfrm>
            <a:off x="3237271" y="1283575"/>
            <a:ext cx="2084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div.Indonesia_img</a:t>
            </a:r>
            <a:r>
              <a:rPr lang="en-US" altLang="ko-KR" sz="1050" dirty="0">
                <a:solidFill>
                  <a:schemeClr val="accent6"/>
                </a:solidFill>
              </a:rPr>
              <a:t>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3D105-2DF9-4DE8-8185-48022B5D9B91}"/>
              </a:ext>
            </a:extLst>
          </p:cNvPr>
          <p:cNvSpPr txBox="1"/>
          <p:nvPr/>
        </p:nvSpPr>
        <p:spPr>
          <a:xfrm flipV="1">
            <a:off x="4304069" y="2334960"/>
            <a:ext cx="1017641" cy="39934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535D0B-3276-4F29-B2D5-B1575DE63E0B}"/>
              </a:ext>
            </a:extLst>
          </p:cNvPr>
          <p:cNvSpPr txBox="1"/>
          <p:nvPr/>
        </p:nvSpPr>
        <p:spPr>
          <a:xfrm>
            <a:off x="5297130" y="2446781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div.Detail</a:t>
            </a:r>
            <a:r>
              <a:rPr lang="en-US" altLang="ko-KR" sz="1050" dirty="0">
                <a:solidFill>
                  <a:srgbClr val="FF00FF"/>
                </a:solidFill>
              </a:rPr>
              <a:t>  &gt; a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CB0107B8-2D00-48F4-930E-96BE41A4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791" y="3505990"/>
            <a:ext cx="10192418" cy="26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7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(favorite)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2FCFD24-41F6-4318-87DE-3493D0137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343"/>
            <a:ext cx="12192000" cy="48114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C414D7-FB80-4477-81C7-E13482B4A364}"/>
              </a:ext>
            </a:extLst>
          </p:cNvPr>
          <p:cNvSpPr txBox="1"/>
          <p:nvPr/>
        </p:nvSpPr>
        <p:spPr>
          <a:xfrm flipV="1">
            <a:off x="0" y="797613"/>
            <a:ext cx="12192000" cy="475422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2FEA93-CBEE-4388-B876-97DC90F873A0}"/>
              </a:ext>
            </a:extLst>
          </p:cNvPr>
          <p:cNvSpPr txBox="1"/>
          <p:nvPr/>
        </p:nvSpPr>
        <p:spPr>
          <a:xfrm>
            <a:off x="0" y="543697"/>
            <a:ext cx="3063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div.favorite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div.favorite_container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03553A-12A5-484F-B3AF-1DA87959F15B}"/>
              </a:ext>
            </a:extLst>
          </p:cNvPr>
          <p:cNvSpPr txBox="1"/>
          <p:nvPr/>
        </p:nvSpPr>
        <p:spPr>
          <a:xfrm flipV="1">
            <a:off x="3264311" y="1306162"/>
            <a:ext cx="1828800" cy="150586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6AC7E4-90C2-4214-BA68-F42115F99C6F}"/>
              </a:ext>
            </a:extLst>
          </p:cNvPr>
          <p:cNvSpPr txBox="1"/>
          <p:nvPr/>
        </p:nvSpPr>
        <p:spPr>
          <a:xfrm>
            <a:off x="3161072" y="1052246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div.pick_favorite</a:t>
            </a:r>
            <a:r>
              <a:rPr lang="en-US" altLang="ko-KR" sz="1050" dirty="0">
                <a:solidFill>
                  <a:srgbClr val="FF00FF"/>
                </a:solidFill>
              </a:rPr>
              <a:t> 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95A660-6C7E-4AC0-B1EF-B9364B1FF943}"/>
              </a:ext>
            </a:extLst>
          </p:cNvPr>
          <p:cNvSpPr txBox="1"/>
          <p:nvPr/>
        </p:nvSpPr>
        <p:spPr>
          <a:xfrm flipV="1">
            <a:off x="2743201" y="2812024"/>
            <a:ext cx="2349910" cy="123395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71C842-B921-4F19-BECC-EF988361F3CE}"/>
              </a:ext>
            </a:extLst>
          </p:cNvPr>
          <p:cNvSpPr txBox="1"/>
          <p:nvPr/>
        </p:nvSpPr>
        <p:spPr>
          <a:xfrm>
            <a:off x="2743201" y="2869295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div.pick_text</a:t>
            </a:r>
            <a:r>
              <a:rPr lang="en-US" altLang="ko-KR" sz="1050" dirty="0">
                <a:solidFill>
                  <a:srgbClr val="FF00FF"/>
                </a:solidFill>
              </a:rPr>
              <a:t> 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02254E-8603-46D7-829A-D165C530A651}"/>
              </a:ext>
            </a:extLst>
          </p:cNvPr>
          <p:cNvSpPr txBox="1"/>
          <p:nvPr/>
        </p:nvSpPr>
        <p:spPr>
          <a:xfrm flipV="1">
            <a:off x="5901815" y="1306161"/>
            <a:ext cx="4264739" cy="286271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FEDB86-525F-412D-8916-A5AE6CF35702}"/>
              </a:ext>
            </a:extLst>
          </p:cNvPr>
          <p:cNvSpPr txBox="1"/>
          <p:nvPr/>
        </p:nvSpPr>
        <p:spPr>
          <a:xfrm>
            <a:off x="5744496" y="1052246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div.pick_img</a:t>
            </a:r>
            <a:r>
              <a:rPr lang="en-US" altLang="ko-KR" sz="1050" dirty="0">
                <a:solidFill>
                  <a:srgbClr val="FF00FF"/>
                </a:solidFill>
              </a:rPr>
              <a:t> 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51C889-D540-469C-83A7-F0263E077262}"/>
              </a:ext>
            </a:extLst>
          </p:cNvPr>
          <p:cNvSpPr txBox="1"/>
          <p:nvPr/>
        </p:nvSpPr>
        <p:spPr>
          <a:xfrm flipV="1">
            <a:off x="4075470" y="4104967"/>
            <a:ext cx="1017641" cy="39934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6758AA-D1F0-4DEC-AC15-BBFE176A21B2}"/>
              </a:ext>
            </a:extLst>
          </p:cNvPr>
          <p:cNvSpPr txBox="1"/>
          <p:nvPr/>
        </p:nvSpPr>
        <p:spPr>
          <a:xfrm>
            <a:off x="5068531" y="4216788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div.Detail</a:t>
            </a:r>
            <a:r>
              <a:rPr lang="en-US" altLang="ko-KR" sz="1050" dirty="0">
                <a:solidFill>
                  <a:srgbClr val="FF00FF"/>
                </a:solidFill>
              </a:rPr>
              <a:t>  &gt; a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5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(favorite)</a:t>
            </a:r>
            <a:endParaRPr lang="ko-KR" altLang="en-US" sz="24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05EFA79B-536F-4CBD-836B-FCFBAD19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12955"/>
            <a:ext cx="12256950" cy="3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4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(magazine)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C8E5F7-E822-49C2-8F86-216BDACBC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2156"/>
            <a:ext cx="12192000" cy="2338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BE25D-CED1-4EFF-810D-5291FFFB465B}"/>
              </a:ext>
            </a:extLst>
          </p:cNvPr>
          <p:cNvSpPr txBox="1"/>
          <p:nvPr/>
        </p:nvSpPr>
        <p:spPr>
          <a:xfrm flipV="1">
            <a:off x="0" y="797613"/>
            <a:ext cx="12192000" cy="253306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411984-A90F-4A2E-B402-3DC9D85588F3}"/>
              </a:ext>
            </a:extLst>
          </p:cNvPr>
          <p:cNvSpPr txBox="1"/>
          <p:nvPr/>
        </p:nvSpPr>
        <p:spPr>
          <a:xfrm>
            <a:off x="0" y="543697"/>
            <a:ext cx="3063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div.magazine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div.magazine_container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838D74-1A66-4D79-A46D-D986D4567EA3}"/>
              </a:ext>
            </a:extLst>
          </p:cNvPr>
          <p:cNvSpPr txBox="1"/>
          <p:nvPr/>
        </p:nvSpPr>
        <p:spPr>
          <a:xfrm flipV="1">
            <a:off x="3136490" y="1421354"/>
            <a:ext cx="3588775" cy="108075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818F3-9FC2-4E77-B7FA-D0FFAACABEE1}"/>
              </a:ext>
            </a:extLst>
          </p:cNvPr>
          <p:cNvSpPr txBox="1"/>
          <p:nvPr/>
        </p:nvSpPr>
        <p:spPr>
          <a:xfrm>
            <a:off x="3601065" y="1450723"/>
            <a:ext cx="2084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div.magazine_text</a:t>
            </a:r>
            <a:r>
              <a:rPr lang="en-US" altLang="ko-KR" sz="1050" dirty="0">
                <a:solidFill>
                  <a:schemeClr val="accent6"/>
                </a:solidFill>
              </a:rPr>
              <a:t>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4CF39-8FB1-4052-8ACB-2633A4FC6E56}"/>
              </a:ext>
            </a:extLst>
          </p:cNvPr>
          <p:cNvSpPr txBox="1"/>
          <p:nvPr/>
        </p:nvSpPr>
        <p:spPr>
          <a:xfrm flipV="1">
            <a:off x="6799006" y="880976"/>
            <a:ext cx="2325329" cy="2338519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8041B5-4874-42F1-866D-EE96D03EBAC6}"/>
              </a:ext>
            </a:extLst>
          </p:cNvPr>
          <p:cNvSpPr txBox="1"/>
          <p:nvPr/>
        </p:nvSpPr>
        <p:spPr>
          <a:xfrm>
            <a:off x="7263581" y="910346"/>
            <a:ext cx="2084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div.magazine_img</a:t>
            </a:r>
            <a:r>
              <a:rPr lang="en-US" altLang="ko-KR" sz="1050" dirty="0">
                <a:solidFill>
                  <a:schemeClr val="accent6"/>
                </a:solidFill>
              </a:rPr>
              <a:t>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8C6793-71CE-4F06-9DFE-4C6AD79A21AD}"/>
              </a:ext>
            </a:extLst>
          </p:cNvPr>
          <p:cNvSpPr txBox="1"/>
          <p:nvPr/>
        </p:nvSpPr>
        <p:spPr>
          <a:xfrm flipV="1">
            <a:off x="4793224" y="2556350"/>
            <a:ext cx="1017641" cy="39934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E270A4-2717-4AC4-BEC2-34186D346884}"/>
              </a:ext>
            </a:extLst>
          </p:cNvPr>
          <p:cNvSpPr txBox="1"/>
          <p:nvPr/>
        </p:nvSpPr>
        <p:spPr>
          <a:xfrm>
            <a:off x="5786285" y="2668171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div.Detail</a:t>
            </a:r>
            <a:r>
              <a:rPr lang="en-US" altLang="ko-KR" sz="1050" dirty="0">
                <a:solidFill>
                  <a:srgbClr val="FF00FF"/>
                </a:solidFill>
              </a:rPr>
              <a:t>  &gt; a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128385-0E72-4C78-8E6E-11F8A77AB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8" y="3786934"/>
            <a:ext cx="12071294" cy="23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6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(store)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4A969B-05C7-43E7-9B18-4811D95887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0"/>
          <a:stretch/>
        </p:blipFill>
        <p:spPr>
          <a:xfrm>
            <a:off x="0" y="973342"/>
            <a:ext cx="12192000" cy="2349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37102-BB76-402D-B04C-F00556A4848B}"/>
              </a:ext>
            </a:extLst>
          </p:cNvPr>
          <p:cNvSpPr txBox="1"/>
          <p:nvPr/>
        </p:nvSpPr>
        <p:spPr>
          <a:xfrm flipV="1">
            <a:off x="0" y="980714"/>
            <a:ext cx="12192000" cy="234996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03816-786B-4F14-AC6B-62786F84C696}"/>
              </a:ext>
            </a:extLst>
          </p:cNvPr>
          <p:cNvSpPr txBox="1"/>
          <p:nvPr/>
        </p:nvSpPr>
        <p:spPr>
          <a:xfrm>
            <a:off x="0" y="702684"/>
            <a:ext cx="30633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div.store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div.store_container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936A02-9125-4011-9308-DE13A2ABF335}"/>
              </a:ext>
            </a:extLst>
          </p:cNvPr>
          <p:cNvSpPr txBox="1"/>
          <p:nvPr/>
        </p:nvSpPr>
        <p:spPr>
          <a:xfrm flipV="1">
            <a:off x="3166573" y="980713"/>
            <a:ext cx="2201839" cy="183131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3BDD3-FA3E-48DC-8674-0D2D3A83FFCB}"/>
              </a:ext>
            </a:extLst>
          </p:cNvPr>
          <p:cNvSpPr txBox="1"/>
          <p:nvPr/>
        </p:nvSpPr>
        <p:spPr>
          <a:xfrm>
            <a:off x="5320140" y="662373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div.store_img3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B002D8-4E00-402C-BDD4-1A97C655A385}"/>
              </a:ext>
            </a:extLst>
          </p:cNvPr>
          <p:cNvSpPr txBox="1"/>
          <p:nvPr/>
        </p:nvSpPr>
        <p:spPr>
          <a:xfrm flipV="1">
            <a:off x="4621752" y="1828800"/>
            <a:ext cx="1346430" cy="143745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88B2A0-C0B5-487D-8560-9527C996F925}"/>
              </a:ext>
            </a:extLst>
          </p:cNvPr>
          <p:cNvSpPr txBox="1"/>
          <p:nvPr/>
        </p:nvSpPr>
        <p:spPr>
          <a:xfrm>
            <a:off x="4621752" y="3406195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div.store_img1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933877-2B88-4524-AC92-5B318AAABE72}"/>
              </a:ext>
            </a:extLst>
          </p:cNvPr>
          <p:cNvSpPr txBox="1"/>
          <p:nvPr/>
        </p:nvSpPr>
        <p:spPr>
          <a:xfrm flipV="1">
            <a:off x="5452872" y="956600"/>
            <a:ext cx="1932041" cy="71488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573AAA-19C1-4BDB-A65F-FF718752E8DC}"/>
              </a:ext>
            </a:extLst>
          </p:cNvPr>
          <p:cNvSpPr txBox="1"/>
          <p:nvPr/>
        </p:nvSpPr>
        <p:spPr>
          <a:xfrm>
            <a:off x="3215735" y="879198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div.store_img2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B57DD8-DFE5-42F6-8456-08CAFA6C580C}"/>
              </a:ext>
            </a:extLst>
          </p:cNvPr>
          <p:cNvSpPr txBox="1"/>
          <p:nvPr/>
        </p:nvSpPr>
        <p:spPr>
          <a:xfrm flipV="1">
            <a:off x="8058123" y="2629857"/>
            <a:ext cx="1932041" cy="71488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06602-E47E-4849-ACEE-5EBEA1AB07A6}"/>
              </a:ext>
            </a:extLst>
          </p:cNvPr>
          <p:cNvSpPr txBox="1"/>
          <p:nvPr/>
        </p:nvSpPr>
        <p:spPr>
          <a:xfrm>
            <a:off x="8058124" y="3380356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div.store_img4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8E08A-8E22-4ABC-9440-7003FA9FE4D3}"/>
              </a:ext>
            </a:extLst>
          </p:cNvPr>
          <p:cNvSpPr txBox="1"/>
          <p:nvPr/>
        </p:nvSpPr>
        <p:spPr>
          <a:xfrm flipV="1">
            <a:off x="6587032" y="1482951"/>
            <a:ext cx="2488142" cy="45400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F96361-CB82-4C1E-B559-ACAB0112963B}"/>
              </a:ext>
            </a:extLst>
          </p:cNvPr>
          <p:cNvSpPr txBox="1"/>
          <p:nvPr/>
        </p:nvSpPr>
        <p:spPr>
          <a:xfrm flipV="1">
            <a:off x="6587032" y="1931045"/>
            <a:ext cx="2488142" cy="45400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A75C94-6767-40A5-B25C-A298C77C48E4}"/>
              </a:ext>
            </a:extLst>
          </p:cNvPr>
          <p:cNvSpPr txBox="1"/>
          <p:nvPr/>
        </p:nvSpPr>
        <p:spPr>
          <a:xfrm>
            <a:off x="9179597" y="1610798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div.store_text1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0B55F9-F36E-43F6-8619-4A6A69203C83}"/>
              </a:ext>
            </a:extLst>
          </p:cNvPr>
          <p:cNvSpPr txBox="1"/>
          <p:nvPr/>
        </p:nvSpPr>
        <p:spPr>
          <a:xfrm>
            <a:off x="9179597" y="2021364"/>
            <a:ext cx="193204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div.store_text2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30D013-2C9C-4230-A7BC-DCD8F5C71E7A}"/>
              </a:ext>
            </a:extLst>
          </p:cNvPr>
          <p:cNvSpPr txBox="1"/>
          <p:nvPr/>
        </p:nvSpPr>
        <p:spPr>
          <a:xfrm flipV="1">
            <a:off x="6743359" y="2430185"/>
            <a:ext cx="1017641" cy="39934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E14EFA-5C95-435F-B58F-552FCA287E76}"/>
              </a:ext>
            </a:extLst>
          </p:cNvPr>
          <p:cNvSpPr txBox="1"/>
          <p:nvPr/>
        </p:nvSpPr>
        <p:spPr>
          <a:xfrm>
            <a:off x="6762141" y="2860341"/>
            <a:ext cx="132243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div.Detail</a:t>
            </a:r>
            <a:r>
              <a:rPr lang="en-US" altLang="ko-KR" sz="1050" dirty="0">
                <a:solidFill>
                  <a:srgbClr val="FF00FF"/>
                </a:solidFill>
              </a:rPr>
              <a:t>  &gt; a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09D6A1C5-4AB0-490F-9694-A22991E12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137" y="3745626"/>
            <a:ext cx="54197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01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(footer)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8490BC-268C-42CB-BFFF-002C74B7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5097"/>
            <a:ext cx="12192000" cy="35678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AD2D5-8EF4-4B18-818B-2EF035B02493}"/>
              </a:ext>
            </a:extLst>
          </p:cNvPr>
          <p:cNvSpPr txBox="1"/>
          <p:nvPr/>
        </p:nvSpPr>
        <p:spPr>
          <a:xfrm flipV="1">
            <a:off x="0" y="1645095"/>
            <a:ext cx="12192000" cy="356780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96AAA-2D00-4A24-92EC-C725FA6A1E24}"/>
              </a:ext>
            </a:extLst>
          </p:cNvPr>
          <p:cNvSpPr txBox="1"/>
          <p:nvPr/>
        </p:nvSpPr>
        <p:spPr>
          <a:xfrm>
            <a:off x="0" y="1367067"/>
            <a:ext cx="2870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div.footer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686660-EF9D-403A-9013-07C61224957E}"/>
              </a:ext>
            </a:extLst>
          </p:cNvPr>
          <p:cNvSpPr txBox="1"/>
          <p:nvPr/>
        </p:nvSpPr>
        <p:spPr>
          <a:xfrm flipV="1">
            <a:off x="2143432" y="1697176"/>
            <a:ext cx="7747820" cy="141964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068EF2-68A8-43BA-B82F-11B60BB8EA26}"/>
              </a:ext>
            </a:extLst>
          </p:cNvPr>
          <p:cNvSpPr txBox="1"/>
          <p:nvPr/>
        </p:nvSpPr>
        <p:spPr>
          <a:xfrm>
            <a:off x="2045298" y="1399380"/>
            <a:ext cx="28706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div.footer_container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div.footer_menus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A5A8E-7088-43C4-A63E-8F71F8BC8DC7}"/>
              </a:ext>
            </a:extLst>
          </p:cNvPr>
          <p:cNvSpPr txBox="1"/>
          <p:nvPr/>
        </p:nvSpPr>
        <p:spPr>
          <a:xfrm flipV="1">
            <a:off x="73742" y="3204586"/>
            <a:ext cx="12118258" cy="76190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FC0552-DE1E-472C-A906-7F5CDE47A5CF}"/>
              </a:ext>
            </a:extLst>
          </p:cNvPr>
          <p:cNvSpPr txBox="1"/>
          <p:nvPr/>
        </p:nvSpPr>
        <p:spPr>
          <a:xfrm flipV="1">
            <a:off x="73742" y="4039720"/>
            <a:ext cx="12039600" cy="112110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07DAF8-2753-473A-90AA-3EF53A8D6EDB}"/>
              </a:ext>
            </a:extLst>
          </p:cNvPr>
          <p:cNvSpPr txBox="1"/>
          <p:nvPr/>
        </p:nvSpPr>
        <p:spPr>
          <a:xfrm>
            <a:off x="2361404" y="1816174"/>
            <a:ext cx="912738" cy="108846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7302AF-7D22-4DAB-9C23-D6142FA41D6D}"/>
              </a:ext>
            </a:extLst>
          </p:cNvPr>
          <p:cNvSpPr txBox="1"/>
          <p:nvPr/>
        </p:nvSpPr>
        <p:spPr>
          <a:xfrm>
            <a:off x="3251011" y="2622903"/>
            <a:ext cx="200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</a:rPr>
              <a:t>메뉴</a:t>
            </a:r>
            <a:r>
              <a:rPr lang="en-US" altLang="ko-KR" sz="1400" dirty="0">
                <a:solidFill>
                  <a:srgbClr val="00B0F0"/>
                </a:solidFill>
              </a:rPr>
              <a:t>: </a:t>
            </a:r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 a </a:t>
            </a:r>
            <a:r>
              <a:rPr lang="ko-KR" altLang="en-US" sz="1400" dirty="0">
                <a:solidFill>
                  <a:srgbClr val="00B0F0"/>
                </a:solidFill>
              </a:rPr>
              <a:t>구조</a:t>
            </a:r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CD32E7-691D-4519-8D36-3AFAB095E361}"/>
              </a:ext>
            </a:extLst>
          </p:cNvPr>
          <p:cNvSpPr txBox="1"/>
          <p:nvPr/>
        </p:nvSpPr>
        <p:spPr>
          <a:xfrm>
            <a:off x="2429413" y="1848005"/>
            <a:ext cx="667268" cy="2394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8B5720-8B3D-44AF-9BA8-3B8B4CD4E50F}"/>
              </a:ext>
            </a:extLst>
          </p:cNvPr>
          <p:cNvSpPr txBox="1"/>
          <p:nvPr/>
        </p:nvSpPr>
        <p:spPr>
          <a:xfrm>
            <a:off x="1716403" y="1816786"/>
            <a:ext cx="7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li.title</a:t>
            </a:r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6175A4-235D-494E-9556-B5356B414DDF}"/>
              </a:ext>
            </a:extLst>
          </p:cNvPr>
          <p:cNvSpPr txBox="1"/>
          <p:nvPr/>
        </p:nvSpPr>
        <p:spPr>
          <a:xfrm>
            <a:off x="2444498" y="3362540"/>
            <a:ext cx="1065618" cy="470578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9EF885-E1F8-4A6E-9F7E-CEA379560AFA}"/>
              </a:ext>
            </a:extLst>
          </p:cNvPr>
          <p:cNvSpPr txBox="1"/>
          <p:nvPr/>
        </p:nvSpPr>
        <p:spPr>
          <a:xfrm>
            <a:off x="3480618" y="3362536"/>
            <a:ext cx="914401" cy="4565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9E5A83-978C-466D-A8C9-48ED6BF52098}"/>
              </a:ext>
            </a:extLst>
          </p:cNvPr>
          <p:cNvSpPr txBox="1"/>
          <p:nvPr/>
        </p:nvSpPr>
        <p:spPr>
          <a:xfrm>
            <a:off x="4395019" y="3357161"/>
            <a:ext cx="1187337" cy="4565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57C8FD-0719-4FBE-9466-5DCA73AC4D22}"/>
              </a:ext>
            </a:extLst>
          </p:cNvPr>
          <p:cNvSpPr txBox="1"/>
          <p:nvPr/>
        </p:nvSpPr>
        <p:spPr>
          <a:xfrm>
            <a:off x="5552858" y="3343133"/>
            <a:ext cx="1467374" cy="4831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8CF512-6954-4CCA-96AD-BE96A48FE967}"/>
              </a:ext>
            </a:extLst>
          </p:cNvPr>
          <p:cNvSpPr txBox="1"/>
          <p:nvPr/>
        </p:nvSpPr>
        <p:spPr>
          <a:xfrm>
            <a:off x="7020232" y="3330515"/>
            <a:ext cx="1467374" cy="48319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7CECA-B970-4954-9823-EE591F35A176}"/>
              </a:ext>
            </a:extLst>
          </p:cNvPr>
          <p:cNvSpPr txBox="1"/>
          <p:nvPr/>
        </p:nvSpPr>
        <p:spPr>
          <a:xfrm>
            <a:off x="8487606" y="3354894"/>
            <a:ext cx="1187337" cy="45655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8C4AC9-DB5A-4508-8FBD-0EA431F6BB21}"/>
              </a:ext>
            </a:extLst>
          </p:cNvPr>
          <p:cNvSpPr txBox="1"/>
          <p:nvPr/>
        </p:nvSpPr>
        <p:spPr>
          <a:xfrm>
            <a:off x="2646059" y="4048728"/>
            <a:ext cx="7028884" cy="5331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345D10-DA86-49F2-BAB4-03BD77F7A5BC}"/>
              </a:ext>
            </a:extLst>
          </p:cNvPr>
          <p:cNvSpPr txBox="1"/>
          <p:nvPr/>
        </p:nvSpPr>
        <p:spPr>
          <a:xfrm>
            <a:off x="2947999" y="4212204"/>
            <a:ext cx="7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a*11 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716484-BA45-4F99-9ABD-3E90E1C2C361}"/>
              </a:ext>
            </a:extLst>
          </p:cNvPr>
          <p:cNvSpPr txBox="1"/>
          <p:nvPr/>
        </p:nvSpPr>
        <p:spPr>
          <a:xfrm>
            <a:off x="3799703" y="4605944"/>
            <a:ext cx="1116236" cy="2216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5DF242-DC16-4A5C-AD58-B9720EE06837}"/>
              </a:ext>
            </a:extLst>
          </p:cNvPr>
          <p:cNvSpPr txBox="1"/>
          <p:nvPr/>
        </p:nvSpPr>
        <p:spPr>
          <a:xfrm>
            <a:off x="4915938" y="4630056"/>
            <a:ext cx="1942061" cy="2216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90FC81-14DE-4DA6-979D-40A8FDD52F84}"/>
              </a:ext>
            </a:extLst>
          </p:cNvPr>
          <p:cNvSpPr txBox="1"/>
          <p:nvPr/>
        </p:nvSpPr>
        <p:spPr>
          <a:xfrm>
            <a:off x="6858000" y="4630056"/>
            <a:ext cx="667266" cy="22764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D088269-7A9E-4941-8A74-438844429A5E}"/>
              </a:ext>
            </a:extLst>
          </p:cNvPr>
          <p:cNvSpPr txBox="1"/>
          <p:nvPr/>
        </p:nvSpPr>
        <p:spPr>
          <a:xfrm>
            <a:off x="7513741" y="4630053"/>
            <a:ext cx="901210" cy="23353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EA7E3-7AF3-4928-9B1B-58311748A873}"/>
              </a:ext>
            </a:extLst>
          </p:cNvPr>
          <p:cNvSpPr txBox="1"/>
          <p:nvPr/>
        </p:nvSpPr>
        <p:spPr>
          <a:xfrm>
            <a:off x="8459316" y="4609717"/>
            <a:ext cx="495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2"/>
                </a:solidFill>
              </a:rPr>
              <a:t>li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9C5D56-CBDD-45E6-B4CA-8B4D0CB5AD42}"/>
              </a:ext>
            </a:extLst>
          </p:cNvPr>
          <p:cNvSpPr txBox="1"/>
          <p:nvPr/>
        </p:nvSpPr>
        <p:spPr>
          <a:xfrm>
            <a:off x="4786913" y="4856929"/>
            <a:ext cx="2488466" cy="2782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BE0E0D-6D27-46ED-A57B-520DBF16AD3A}"/>
              </a:ext>
            </a:extLst>
          </p:cNvPr>
          <p:cNvSpPr txBox="1"/>
          <p:nvPr/>
        </p:nvSpPr>
        <p:spPr>
          <a:xfrm>
            <a:off x="4027745" y="4825846"/>
            <a:ext cx="1575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2"/>
                </a:solidFill>
              </a:rPr>
              <a:t>address</a:t>
            </a:r>
            <a:endParaRPr lang="ko-KR" alt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83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(footer)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E1CDD3-DD47-4AE5-A4FD-3E5038EC4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78" y="1158832"/>
            <a:ext cx="9360243" cy="563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5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구현 결과</a:t>
            </a:r>
          </a:p>
        </p:txBody>
      </p:sp>
      <p:pic>
        <p:nvPicPr>
          <p:cNvPr id="4" name="그림 3" descr="텍스트, 스크린샷, 실내, 디스플레이이(가) 표시된 사진&#10;&#10;자동 생성된 설명">
            <a:extLst>
              <a:ext uri="{FF2B5EF4-FFF2-40B4-BE49-F238E27FC236}">
                <a16:creationId xmlns:a16="http://schemas.microsoft.com/office/drawing/2014/main" id="{A6438706-574B-44A5-BB43-58F9455EA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553" y="0"/>
            <a:ext cx="328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6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8C5-D7EF-4D45-925C-3201E4FF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1B79E-F4C0-4648-9DA5-84B0BCE2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구조 점검 및 분석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상세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 및 소감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98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ko-KR" altLang="en-US" sz="2400" dirty="0"/>
              <a:t>공통사항</a:t>
            </a:r>
            <a:r>
              <a:rPr lang="en-US" altLang="ko-KR" sz="2400" dirty="0"/>
              <a:t> SCSS)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8FD367-186E-458C-A971-CC759F374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911" y="543698"/>
            <a:ext cx="3169125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49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(detail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44D4D-91BD-4E74-B8DC-35DE31C85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67" y="543698"/>
            <a:ext cx="6182516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6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(detail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B849AA-C9E4-4F86-86B1-4F595E73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49" y="661086"/>
            <a:ext cx="3679560" cy="59683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59894C-A55D-4521-A04C-717C927D9F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59" t="37297" r="64983" b="57478"/>
          <a:stretch/>
        </p:blipFill>
        <p:spPr>
          <a:xfrm>
            <a:off x="7024816" y="1748481"/>
            <a:ext cx="982362" cy="35834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908EFD-3729-43D5-B742-6860EBA6CA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63" t="37297" r="64680" b="57477"/>
          <a:stretch/>
        </p:blipFill>
        <p:spPr>
          <a:xfrm>
            <a:off x="7024816" y="4955060"/>
            <a:ext cx="982362" cy="3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29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 html)</a:t>
            </a:r>
            <a:endParaRPr lang="ko-KR" altLang="en-US" sz="24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9CFE27D-1462-4D8A-AA35-371780626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4"/>
          <a:stretch/>
        </p:blipFill>
        <p:spPr>
          <a:xfrm>
            <a:off x="1465486" y="553106"/>
            <a:ext cx="4630513" cy="426925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1E0355-703E-45DB-9FCE-12DE42D8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34291"/>
            <a:ext cx="3876986" cy="42880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BBFF7F8-3805-4999-A785-6B3E5F6CC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391" y="4812958"/>
            <a:ext cx="6106610" cy="202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54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 CSS)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026DD7-3F62-471C-A854-D519D6B41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03" y="605481"/>
            <a:ext cx="3343109" cy="45341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252F1C-E0D4-4EE3-B425-ED6DDDDEF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612" y="603217"/>
            <a:ext cx="3034240" cy="51342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B48D54-675C-4BD9-A41B-DBEAD5FB9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0261" y="603217"/>
            <a:ext cx="2967058" cy="528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06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 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E4F34E-0AB2-42AD-9B34-44994EE2C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562" y="543698"/>
            <a:ext cx="1906205" cy="6314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C5A5AF3-E8F8-4D0D-9909-A145AEF36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67" y="543698"/>
            <a:ext cx="4991100" cy="50387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36EC2CA-C4EE-463B-A4FA-A34EA93EE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78" y="609116"/>
            <a:ext cx="2881184" cy="624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892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10C754-C0E6-4B69-A8CE-49BBBFD3B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5718604" cy="63318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2B6C92-B28D-40AF-9E14-9264AF37C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71" y="1643449"/>
            <a:ext cx="6425302" cy="4610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DB0300-F5DF-4268-B67D-6D404E6D4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248" y="1224349"/>
            <a:ext cx="6029325" cy="4191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BD072A7-C94D-419B-B480-5E44170B5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177" y="2168891"/>
            <a:ext cx="6473396" cy="10765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F86FFE-E832-4BFF-A842-C3B377E818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172" b="39099"/>
          <a:stretch/>
        </p:blipFill>
        <p:spPr>
          <a:xfrm>
            <a:off x="5847786" y="5078905"/>
            <a:ext cx="6294787" cy="176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66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main_img</a:t>
            </a:r>
            <a:r>
              <a:rPr lang="en-US" altLang="ko-KR" sz="2400" dirty="0"/>
              <a:t> HTML)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984709-76A7-4FFD-B660-D0374DA1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540" y="543698"/>
            <a:ext cx="5679851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58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main_img</a:t>
            </a:r>
            <a:r>
              <a:rPr lang="en-US" altLang="ko-KR" sz="2400" dirty="0"/>
              <a:t> SCSS)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8D9278-7C55-45DE-8273-E5AFC3DF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389" y="507185"/>
            <a:ext cx="5631105" cy="63325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9A0876-8E65-45C7-93E2-92717F6D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07186"/>
            <a:ext cx="3977190" cy="633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477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main_img</a:t>
            </a:r>
            <a:r>
              <a:rPr lang="en-US" altLang="ko-KR" sz="2400" dirty="0"/>
              <a:t>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4D10CE-0094-440C-B7B4-94EAFE819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37" r="1182" b="27208"/>
          <a:stretch/>
        </p:blipFill>
        <p:spPr>
          <a:xfrm>
            <a:off x="4769707" y="784654"/>
            <a:ext cx="7160741" cy="227674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CB8C92-A44F-400C-A5FA-BF9A12FF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4654"/>
            <a:ext cx="4820544" cy="43037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421CBEB-3570-40A4-98A1-45D4B88B0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57" r="1182" b="27297"/>
          <a:stretch/>
        </p:blipFill>
        <p:spPr>
          <a:xfrm>
            <a:off x="4820544" y="3061403"/>
            <a:ext cx="7149212" cy="2276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72128DC-558F-4574-8D0E-5F6226FDFE9F}"/>
              </a:ext>
            </a:extLst>
          </p:cNvPr>
          <p:cNvSpPr txBox="1"/>
          <p:nvPr/>
        </p:nvSpPr>
        <p:spPr>
          <a:xfrm>
            <a:off x="6746789" y="5474042"/>
            <a:ext cx="397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순서대로 나오는 </a:t>
            </a:r>
            <a:r>
              <a:rPr lang="en-US" altLang="ko-KR" dirty="0" err="1"/>
              <a:t>main_img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8333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(header)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13C36E5-0E1D-494B-8E55-79598FA7F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36" b="39009"/>
          <a:stretch/>
        </p:blipFill>
        <p:spPr>
          <a:xfrm>
            <a:off x="0" y="1415128"/>
            <a:ext cx="12192000" cy="37688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E7145C-4148-4164-BCFA-14D087DE6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36" b="83693"/>
          <a:stretch/>
        </p:blipFill>
        <p:spPr>
          <a:xfrm>
            <a:off x="0" y="463378"/>
            <a:ext cx="12192000" cy="70433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5593F22-9535-4D66-B185-651032C56E15}"/>
              </a:ext>
            </a:extLst>
          </p:cNvPr>
          <p:cNvSpPr txBox="1"/>
          <p:nvPr/>
        </p:nvSpPr>
        <p:spPr>
          <a:xfrm>
            <a:off x="0" y="486374"/>
            <a:ext cx="12078730" cy="68134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E84477-12A4-4D2C-ABF4-0CAC5908C4D3}"/>
              </a:ext>
            </a:extLst>
          </p:cNvPr>
          <p:cNvSpPr txBox="1"/>
          <p:nvPr/>
        </p:nvSpPr>
        <p:spPr>
          <a:xfrm>
            <a:off x="2489886" y="486374"/>
            <a:ext cx="6864180" cy="68134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BE02BE-8C6B-4FB5-8F5B-A1AFBCE2C984}"/>
              </a:ext>
            </a:extLst>
          </p:cNvPr>
          <p:cNvSpPr txBox="1"/>
          <p:nvPr/>
        </p:nvSpPr>
        <p:spPr>
          <a:xfrm>
            <a:off x="0" y="519267"/>
            <a:ext cx="1050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div.header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13B66-042D-4142-83FB-00FFF3128E2B}"/>
              </a:ext>
            </a:extLst>
          </p:cNvPr>
          <p:cNvSpPr txBox="1"/>
          <p:nvPr/>
        </p:nvSpPr>
        <p:spPr>
          <a:xfrm>
            <a:off x="2376616" y="1155209"/>
            <a:ext cx="3560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div.Container</a:t>
            </a:r>
            <a:r>
              <a:rPr lang="en-US" altLang="ko-KR" sz="1400" dirty="0">
                <a:solidFill>
                  <a:srgbClr val="FF00FF"/>
                </a:solidFill>
              </a:rPr>
              <a:t> &gt; </a:t>
            </a:r>
            <a:r>
              <a:rPr lang="en-US" altLang="ko-KR" sz="1400" dirty="0" err="1">
                <a:solidFill>
                  <a:srgbClr val="FF00FF"/>
                </a:solidFill>
              </a:rPr>
              <a:t>div.header_content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D57361B-66F9-4F62-9741-4B7972E58BAB}"/>
              </a:ext>
            </a:extLst>
          </p:cNvPr>
          <p:cNvSpPr txBox="1"/>
          <p:nvPr/>
        </p:nvSpPr>
        <p:spPr>
          <a:xfrm>
            <a:off x="2633410" y="543698"/>
            <a:ext cx="727627" cy="62401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423DE8-9C73-4745-8E3F-DF2C8706FCC6}"/>
              </a:ext>
            </a:extLst>
          </p:cNvPr>
          <p:cNvSpPr txBox="1"/>
          <p:nvPr/>
        </p:nvSpPr>
        <p:spPr>
          <a:xfrm>
            <a:off x="3302249" y="537201"/>
            <a:ext cx="105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H1.logo&gt;a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DB7D9F-92DC-4042-B36B-E914426F2527}"/>
              </a:ext>
            </a:extLst>
          </p:cNvPr>
          <p:cNvSpPr txBox="1"/>
          <p:nvPr/>
        </p:nvSpPr>
        <p:spPr>
          <a:xfrm>
            <a:off x="5937422" y="486374"/>
            <a:ext cx="3163329" cy="30473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943D1B-81B1-4E96-87D0-82655D0A6469}"/>
              </a:ext>
            </a:extLst>
          </p:cNvPr>
          <p:cNvSpPr txBox="1"/>
          <p:nvPr/>
        </p:nvSpPr>
        <p:spPr>
          <a:xfrm>
            <a:off x="0" y="812506"/>
            <a:ext cx="12078730" cy="30777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FE9696E-CBFC-430C-B47F-CA6B4F792A64}"/>
              </a:ext>
            </a:extLst>
          </p:cNvPr>
          <p:cNvSpPr txBox="1"/>
          <p:nvPr/>
        </p:nvSpPr>
        <p:spPr>
          <a:xfrm>
            <a:off x="3391930" y="804549"/>
            <a:ext cx="1684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div.header_menu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65724-7CBF-4291-8311-B94058DB009D}"/>
              </a:ext>
            </a:extLst>
          </p:cNvPr>
          <p:cNvSpPr txBox="1"/>
          <p:nvPr/>
        </p:nvSpPr>
        <p:spPr>
          <a:xfrm>
            <a:off x="5921976" y="167900"/>
            <a:ext cx="1684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div.header_list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DF223C-9405-4468-98C7-8069DEB2096D}"/>
              </a:ext>
            </a:extLst>
          </p:cNvPr>
          <p:cNvSpPr txBox="1"/>
          <p:nvPr/>
        </p:nvSpPr>
        <p:spPr>
          <a:xfrm>
            <a:off x="5984150" y="519267"/>
            <a:ext cx="373401" cy="26362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B985AD-CA69-4CA4-B745-A53F7C346AFA}"/>
              </a:ext>
            </a:extLst>
          </p:cNvPr>
          <p:cNvSpPr txBox="1"/>
          <p:nvPr/>
        </p:nvSpPr>
        <p:spPr>
          <a:xfrm>
            <a:off x="6470821" y="519267"/>
            <a:ext cx="572530" cy="2668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6981EB-BDB9-419F-915A-D9E7A7F6EA63}"/>
              </a:ext>
            </a:extLst>
          </p:cNvPr>
          <p:cNvSpPr txBox="1"/>
          <p:nvPr/>
        </p:nvSpPr>
        <p:spPr>
          <a:xfrm>
            <a:off x="7147353" y="519267"/>
            <a:ext cx="971036" cy="27292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C3884D-F234-4AFA-959F-C34F8839D3D7}"/>
              </a:ext>
            </a:extLst>
          </p:cNvPr>
          <p:cNvSpPr txBox="1"/>
          <p:nvPr/>
        </p:nvSpPr>
        <p:spPr>
          <a:xfrm>
            <a:off x="8129715" y="537201"/>
            <a:ext cx="612690" cy="24870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0E40C8-7BBF-4684-A04A-029AC71E777E}"/>
              </a:ext>
            </a:extLst>
          </p:cNvPr>
          <p:cNvSpPr txBox="1"/>
          <p:nvPr/>
        </p:nvSpPr>
        <p:spPr>
          <a:xfrm>
            <a:off x="8741376" y="510767"/>
            <a:ext cx="359375" cy="266813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3464C0-FB54-4033-9630-3A77E7502CD6}"/>
              </a:ext>
            </a:extLst>
          </p:cNvPr>
          <p:cNvSpPr txBox="1"/>
          <p:nvPr/>
        </p:nvSpPr>
        <p:spPr>
          <a:xfrm>
            <a:off x="7106117" y="171138"/>
            <a:ext cx="105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 &gt; li &gt; 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DA1C7DA-A983-453A-9756-6F1EAF8758EA}"/>
              </a:ext>
            </a:extLst>
          </p:cNvPr>
          <p:cNvSpPr txBox="1"/>
          <p:nvPr/>
        </p:nvSpPr>
        <p:spPr>
          <a:xfrm>
            <a:off x="8642473" y="120675"/>
            <a:ext cx="1053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A &gt;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105347A-922C-4115-9D86-6186BC00265C}"/>
              </a:ext>
            </a:extLst>
          </p:cNvPr>
          <p:cNvSpPr txBox="1"/>
          <p:nvPr/>
        </p:nvSpPr>
        <p:spPr>
          <a:xfrm>
            <a:off x="-1" y="2181850"/>
            <a:ext cx="12078729" cy="232836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EF0613E-2F48-4357-BFEF-299F3CB489A9}"/>
              </a:ext>
            </a:extLst>
          </p:cNvPr>
          <p:cNvSpPr txBox="1"/>
          <p:nvPr/>
        </p:nvSpPr>
        <p:spPr>
          <a:xfrm>
            <a:off x="-1" y="4553464"/>
            <a:ext cx="12023126" cy="58076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0E8030-9620-44A4-A10F-246CCCB8EAA6}"/>
              </a:ext>
            </a:extLst>
          </p:cNvPr>
          <p:cNvSpPr txBox="1"/>
          <p:nvPr/>
        </p:nvSpPr>
        <p:spPr>
          <a:xfrm>
            <a:off x="-2" y="2229281"/>
            <a:ext cx="156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div.menu_list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AA66A8-07F4-4557-9FCD-D87F79045A92}"/>
              </a:ext>
            </a:extLst>
          </p:cNvPr>
          <p:cNvSpPr txBox="1"/>
          <p:nvPr/>
        </p:nvSpPr>
        <p:spPr>
          <a:xfrm>
            <a:off x="65903" y="4685552"/>
            <a:ext cx="156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div.menu_text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B3EE2EB-5DF9-47B7-97A2-C3582C6AE8CF}"/>
              </a:ext>
            </a:extLst>
          </p:cNvPr>
          <p:cNvSpPr txBox="1"/>
          <p:nvPr/>
        </p:nvSpPr>
        <p:spPr>
          <a:xfrm>
            <a:off x="2724665" y="4615248"/>
            <a:ext cx="920577" cy="17473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2A1B6E-5C14-430F-80D0-8DD62C9B2D3F}"/>
              </a:ext>
            </a:extLst>
          </p:cNvPr>
          <p:cNvSpPr txBox="1"/>
          <p:nvPr/>
        </p:nvSpPr>
        <p:spPr>
          <a:xfrm>
            <a:off x="2298106" y="4551153"/>
            <a:ext cx="1002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</a:rPr>
              <a:t>h3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A890BB6-1F61-4D25-8E12-EE844BECEC3E}"/>
              </a:ext>
            </a:extLst>
          </p:cNvPr>
          <p:cNvSpPr txBox="1"/>
          <p:nvPr/>
        </p:nvSpPr>
        <p:spPr>
          <a:xfrm>
            <a:off x="2724665" y="4776206"/>
            <a:ext cx="1847335" cy="12292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338AAB1-B198-47A2-9C1D-634CB80E7C57}"/>
              </a:ext>
            </a:extLst>
          </p:cNvPr>
          <p:cNvSpPr txBox="1"/>
          <p:nvPr/>
        </p:nvSpPr>
        <p:spPr>
          <a:xfrm>
            <a:off x="4627528" y="4605088"/>
            <a:ext cx="97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2CBF59D-B21D-4D4B-9318-794FBE7AFF2D}"/>
              </a:ext>
            </a:extLst>
          </p:cNvPr>
          <p:cNvSpPr txBox="1"/>
          <p:nvPr/>
        </p:nvSpPr>
        <p:spPr>
          <a:xfrm>
            <a:off x="2724663" y="4880917"/>
            <a:ext cx="1002083" cy="1091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45FA77-489F-44EC-8F9A-FFE65E02A371}"/>
              </a:ext>
            </a:extLst>
          </p:cNvPr>
          <p:cNvSpPr txBox="1"/>
          <p:nvPr/>
        </p:nvSpPr>
        <p:spPr>
          <a:xfrm>
            <a:off x="2724664" y="4990069"/>
            <a:ext cx="1847335" cy="122925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AFA69C-2006-4967-80FC-1536369742B8}"/>
              </a:ext>
            </a:extLst>
          </p:cNvPr>
          <p:cNvSpPr txBox="1"/>
          <p:nvPr/>
        </p:nvSpPr>
        <p:spPr>
          <a:xfrm>
            <a:off x="2724664" y="2229281"/>
            <a:ext cx="888810" cy="87185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7C75A16-F133-4E86-AC0D-6AA9D912D6FF}"/>
              </a:ext>
            </a:extLst>
          </p:cNvPr>
          <p:cNvSpPr txBox="1"/>
          <p:nvPr/>
        </p:nvSpPr>
        <p:spPr>
          <a:xfrm>
            <a:off x="1050324" y="2663903"/>
            <a:ext cx="2006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00B0F0"/>
                </a:solidFill>
              </a:rPr>
              <a:t>메뉴</a:t>
            </a:r>
            <a:r>
              <a:rPr lang="en-US" altLang="ko-KR" sz="1400" dirty="0">
                <a:solidFill>
                  <a:srgbClr val="00B0F0"/>
                </a:solidFill>
              </a:rPr>
              <a:t>: </a:t>
            </a:r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 a </a:t>
            </a:r>
            <a:r>
              <a:rPr lang="ko-KR" altLang="en-US" sz="1400" dirty="0">
                <a:solidFill>
                  <a:srgbClr val="00B0F0"/>
                </a:solidFill>
              </a:rPr>
              <a:t>구조</a:t>
            </a:r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67732BB-002A-4D05-93CF-43348B4E94F9}"/>
              </a:ext>
            </a:extLst>
          </p:cNvPr>
          <p:cNvSpPr txBox="1"/>
          <p:nvPr/>
        </p:nvSpPr>
        <p:spPr>
          <a:xfrm>
            <a:off x="2724663" y="2229280"/>
            <a:ext cx="667268" cy="23943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0B0739-7DAA-45E2-8E85-F9B761C0E5EB}"/>
              </a:ext>
            </a:extLst>
          </p:cNvPr>
          <p:cNvSpPr txBox="1"/>
          <p:nvPr/>
        </p:nvSpPr>
        <p:spPr>
          <a:xfrm>
            <a:off x="3352363" y="2199784"/>
            <a:ext cx="713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li.title</a:t>
            </a:r>
            <a:r>
              <a:rPr lang="en-US" altLang="ko-KR" sz="1400" dirty="0">
                <a:solidFill>
                  <a:srgbClr val="00B0F0"/>
                </a:solidFill>
              </a:rPr>
              <a:t> 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(announcement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8423AD-9BF6-4509-8DCB-D2D463368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13" y="751078"/>
            <a:ext cx="9819373" cy="56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25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(announcement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8A2B94-0957-4E3B-A269-7AF2EAF69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0" y="543698"/>
            <a:ext cx="3401860" cy="6314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AFC5372-44DE-4BFB-8877-F5E57360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480" y="543698"/>
            <a:ext cx="4227116" cy="6314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F3AA61-B9B1-44FA-BF42-1DC3BEE061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596" y="525442"/>
            <a:ext cx="3645892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1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(announcement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358C190-EF2F-40D6-8C6D-26BCE7AF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6426201" cy="6314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DD8D47-9737-4442-AD25-D780DFF0C7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99"/>
          <a:stretch/>
        </p:blipFill>
        <p:spPr>
          <a:xfrm>
            <a:off x="4327954" y="2269289"/>
            <a:ext cx="6187646" cy="578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3F760-7A27-4101-9FFC-F7DB10E829C0}"/>
              </a:ext>
            </a:extLst>
          </p:cNvPr>
          <p:cNvSpPr txBox="1"/>
          <p:nvPr/>
        </p:nvSpPr>
        <p:spPr>
          <a:xfrm>
            <a:off x="5906530" y="1961512"/>
            <a:ext cx="45472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초마다 </a:t>
            </a:r>
            <a:r>
              <a:rPr lang="en-US" altLang="ko-KR" sz="1400" dirty="0"/>
              <a:t>list</a:t>
            </a:r>
            <a:r>
              <a:rPr lang="ko-KR" altLang="en-US" sz="1400" dirty="0"/>
              <a:t> 순서대로 </a:t>
            </a:r>
            <a:r>
              <a:rPr lang="en-US" altLang="ko-KR" sz="1400" dirty="0"/>
              <a:t>display block </a:t>
            </a:r>
            <a:r>
              <a:rPr lang="ko-KR" altLang="en-US" sz="1400" dirty="0"/>
              <a:t>처리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25152F-88B2-47A6-8061-80EA8A272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4096008"/>
            <a:ext cx="5600700" cy="70485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8776DB-D3AC-4184-A9DA-34A50EBAA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525" y="5821599"/>
            <a:ext cx="4791075" cy="7524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49ABCCF-1331-47C0-BD16-3153DAC18F54}"/>
              </a:ext>
            </a:extLst>
          </p:cNvPr>
          <p:cNvSpPr txBox="1"/>
          <p:nvPr/>
        </p:nvSpPr>
        <p:spPr>
          <a:xfrm>
            <a:off x="7185454" y="5097162"/>
            <a:ext cx="2421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클릭시</a:t>
            </a:r>
            <a:r>
              <a:rPr lang="ko-KR" altLang="en-US" dirty="0"/>
              <a:t> </a:t>
            </a:r>
            <a:r>
              <a:rPr lang="en-US" altLang="ko-KR" dirty="0"/>
              <a:t>class </a:t>
            </a:r>
            <a:r>
              <a:rPr lang="ko-KR" altLang="en-US" dirty="0"/>
              <a:t>전환</a:t>
            </a:r>
          </a:p>
        </p:txBody>
      </p:sp>
    </p:spTree>
    <p:extLst>
      <p:ext uri="{BB962C8B-B14F-4D97-AF65-F5344CB8AC3E}">
        <p14:creationId xmlns:p14="http://schemas.microsoft.com/office/powerpoint/2010/main" val="1249753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(slide HTML)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A657E9-7755-4D18-9DE5-3BFAD3CC1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525442"/>
            <a:ext cx="4837789" cy="63143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A68D4-CE44-4DD1-B0B4-2EFD71AEE4E7}"/>
              </a:ext>
            </a:extLst>
          </p:cNvPr>
          <p:cNvSpPr txBox="1"/>
          <p:nvPr/>
        </p:nvSpPr>
        <p:spPr>
          <a:xfrm>
            <a:off x="7842540" y="3243928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SwiperJS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algn="ctr"/>
            <a:r>
              <a:rPr lang="en-US" altLang="ko-KR" sz="1400" dirty="0"/>
              <a:t>https://swiperjs.com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405441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(slide SCSS)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A7F139-9BB5-43C3-9305-742696A5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82" y="543698"/>
            <a:ext cx="5806177" cy="63143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DC8C53-504A-4CFD-9C60-2C373B1AC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559" y="543698"/>
            <a:ext cx="45529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285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(slide JS)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156534E-D1E9-4B6C-B1C3-287AC81BF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0195"/>
            <a:ext cx="3691230" cy="43310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15914D8-E565-4006-B185-9936AD4AB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62525"/>
            <a:ext cx="7639050" cy="1895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2E708A-0670-4F02-85A4-DFB5999B44D7}"/>
              </a:ext>
            </a:extLst>
          </p:cNvPr>
          <p:cNvSpPr txBox="1"/>
          <p:nvPr/>
        </p:nvSpPr>
        <p:spPr>
          <a:xfrm>
            <a:off x="3691230" y="2534106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/>
              <a:t>SwiperJS</a:t>
            </a:r>
            <a:r>
              <a:rPr lang="en-US" altLang="ko-KR" sz="1400" dirty="0"/>
              <a:t> </a:t>
            </a:r>
            <a:r>
              <a:rPr lang="ko-KR" altLang="en-US" sz="1400" dirty="0"/>
              <a:t>사용</a:t>
            </a:r>
            <a:endParaRPr lang="en-US" altLang="ko-KR" sz="1400" dirty="0"/>
          </a:p>
          <a:p>
            <a:pPr algn="ctr"/>
            <a:r>
              <a:rPr lang="en-US" altLang="ko-KR" sz="1400" dirty="0"/>
              <a:t>https://swiperjs.com</a:t>
            </a:r>
            <a:endParaRPr lang="ko-KR" altLang="en-US" sz="1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93B910B-7E53-4A13-AA8D-4DE65BBB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932" y="2186176"/>
            <a:ext cx="5877068" cy="5254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261F6CC-40D8-4949-ABDB-AFAE4655E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4931" y="2794605"/>
            <a:ext cx="5877067" cy="23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41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(reward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78354C-1EA6-4540-8F1E-BDBC8DE7F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609780"/>
            <a:ext cx="10211830" cy="624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14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(reward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07B4F3-4D78-4DD7-A3C8-2A630F2C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282" y="543698"/>
            <a:ext cx="2879876" cy="6314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B0E629-56D3-4A8D-BD3B-B086B924A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158" y="543698"/>
            <a:ext cx="2731611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641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(bean HTML)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BB7EEF-BA7B-4D54-AB9A-47DBA47C7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943100"/>
            <a:ext cx="678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552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(bean SCSS)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F1537B-4FF0-4684-A03D-5D013CDA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64" y="525442"/>
            <a:ext cx="6346436" cy="631430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84970A-A329-405C-828A-BC286927D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47"/>
          <a:stretch/>
        </p:blipFill>
        <p:spPr>
          <a:xfrm>
            <a:off x="7013700" y="525441"/>
            <a:ext cx="4476644" cy="631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7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(header)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E87466-F26C-45D4-A038-DE6B9BF2FD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8" t="31642" r="13750" b="27264"/>
          <a:stretch/>
        </p:blipFill>
        <p:spPr>
          <a:xfrm>
            <a:off x="1" y="2155297"/>
            <a:ext cx="12145134" cy="32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88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(bean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F9327C-B238-4BE2-A0CB-63BA44360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5695950" cy="34385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DE9CC9A-D90A-4272-B42D-4B25E017E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476" r="1932" b="11385"/>
          <a:stretch/>
        </p:blipFill>
        <p:spPr>
          <a:xfrm>
            <a:off x="4680857" y="1526587"/>
            <a:ext cx="7511143" cy="21601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F9DFFE-4104-4960-8EE1-31E109701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86" b="22260"/>
          <a:stretch/>
        </p:blipFill>
        <p:spPr>
          <a:xfrm>
            <a:off x="4680856" y="3962634"/>
            <a:ext cx="7511144" cy="200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427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(Indonesia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6B54EC-DF1D-49E0-9BC8-4CCED35DD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1981200"/>
            <a:ext cx="72961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24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/>
              <a:t>3. </a:t>
            </a:r>
            <a:r>
              <a:rPr lang="ko-KR" altLang="en-US" sz="2400"/>
              <a:t>구현 상세 </a:t>
            </a:r>
            <a:r>
              <a:rPr lang="en-US" altLang="ko-KR" sz="2400"/>
              <a:t>(Indonesia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C63BF3-25D1-4EC7-9147-BEB4BDD8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7970969" cy="62095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0BFDC4A-0EB4-4B6B-9C07-2AF7513F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484" y="543698"/>
            <a:ext cx="86010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(Indonesia JS)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A269F0E-FF4A-4217-A4B1-31458191E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905" b="12381"/>
          <a:stretch/>
        </p:blipFill>
        <p:spPr>
          <a:xfrm>
            <a:off x="513193" y="2311032"/>
            <a:ext cx="11660914" cy="22114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452948D-7E5F-4F1E-9E88-CAC2D80EE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0917"/>
            <a:ext cx="6343650" cy="1428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FD452E5-D648-466B-8A3F-B7DE62B7F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345" b="11678"/>
          <a:stretch/>
        </p:blipFill>
        <p:spPr>
          <a:xfrm>
            <a:off x="513193" y="4522442"/>
            <a:ext cx="11660914" cy="229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6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(favorite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B006F2-290A-4BEA-8874-7C85AF1AF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1857375"/>
            <a:ext cx="101727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7123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(favorite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DF8F75-E5F7-4D73-A76A-4B420E696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4037" y="0"/>
            <a:ext cx="4818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80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(favorite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6BBFF0-7A50-4CA5-9EF7-7C9A937C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7734300" cy="36671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1E11675-B9EA-4EBC-A72B-80B152698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82" r="945" b="11827"/>
          <a:stretch/>
        </p:blipFill>
        <p:spPr>
          <a:xfrm>
            <a:off x="5395408" y="1248696"/>
            <a:ext cx="6796592" cy="2678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A11E7DE-EE6B-4684-9C07-A9112302B1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9355" r="888" b="12545"/>
          <a:stretch/>
        </p:blipFill>
        <p:spPr>
          <a:xfrm>
            <a:off x="5395408" y="4057216"/>
            <a:ext cx="6796592" cy="262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6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(magazine HTML)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C0D25-2C81-4404-A83A-F773DC39F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709737"/>
            <a:ext cx="6867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053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(magazine SCSS)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7A0CAC-AFA6-4096-9765-F2B83BBCE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173" y="18256"/>
            <a:ext cx="4180916" cy="68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00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(magazine JS)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E3718C-284C-4106-B758-007FB2772E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021" r="1291" b="22438"/>
          <a:stretch/>
        </p:blipFill>
        <p:spPr>
          <a:xfrm>
            <a:off x="157316" y="2385731"/>
            <a:ext cx="12034684" cy="21630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DBCB66-8A66-415B-8AF6-A552CAA9D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874" r="1291" b="21721"/>
          <a:stretch/>
        </p:blipFill>
        <p:spPr>
          <a:xfrm>
            <a:off x="78658" y="4548827"/>
            <a:ext cx="12034684" cy="22909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4E5AB5-F745-402F-AD8F-8B21BFB75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74152"/>
            <a:ext cx="65532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11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main_img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03F6A4-8FCE-493B-B562-453C14101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47" r="1132" b="27207"/>
          <a:stretch/>
        </p:blipFill>
        <p:spPr>
          <a:xfrm>
            <a:off x="-8652" y="1736124"/>
            <a:ext cx="12131660" cy="3861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CAFBA-6486-4F50-AFDA-B208178E5171}"/>
              </a:ext>
            </a:extLst>
          </p:cNvPr>
          <p:cNvSpPr txBox="1"/>
          <p:nvPr/>
        </p:nvSpPr>
        <p:spPr>
          <a:xfrm>
            <a:off x="0" y="1736124"/>
            <a:ext cx="12131658" cy="386148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9F636A-57B7-4AC9-8C8C-77D3A382BCE9}"/>
              </a:ext>
            </a:extLst>
          </p:cNvPr>
          <p:cNvSpPr txBox="1"/>
          <p:nvPr/>
        </p:nvSpPr>
        <p:spPr>
          <a:xfrm>
            <a:off x="-17302" y="1809151"/>
            <a:ext cx="156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div.main_img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62F2B3-7A55-4541-9A4B-EAC8B2FBCAC0}"/>
              </a:ext>
            </a:extLst>
          </p:cNvPr>
          <p:cNvSpPr txBox="1"/>
          <p:nvPr/>
        </p:nvSpPr>
        <p:spPr>
          <a:xfrm>
            <a:off x="2792626" y="1736124"/>
            <a:ext cx="7549979" cy="386148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C6B6C-39B9-486F-AFB2-AC0E23ADA3F6}"/>
              </a:ext>
            </a:extLst>
          </p:cNvPr>
          <p:cNvSpPr txBox="1"/>
          <p:nvPr/>
        </p:nvSpPr>
        <p:spPr>
          <a:xfrm>
            <a:off x="4762704" y="1770395"/>
            <a:ext cx="156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div.imgs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84531-BCE1-4499-8CF8-45D3F2D53731}"/>
              </a:ext>
            </a:extLst>
          </p:cNvPr>
          <p:cNvSpPr txBox="1"/>
          <p:nvPr/>
        </p:nvSpPr>
        <p:spPr>
          <a:xfrm>
            <a:off x="9539464" y="1944765"/>
            <a:ext cx="803141" cy="5265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A68299-BB22-4A6E-9941-A698DF870A3F}"/>
              </a:ext>
            </a:extLst>
          </p:cNvPr>
          <p:cNvSpPr txBox="1"/>
          <p:nvPr/>
        </p:nvSpPr>
        <p:spPr>
          <a:xfrm>
            <a:off x="9454463" y="3056237"/>
            <a:ext cx="2372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6"/>
                </a:solidFill>
              </a:rPr>
              <a:t>div.Card_img</a:t>
            </a:r>
            <a:r>
              <a:rPr lang="en-US" altLang="ko-KR" sz="1400" dirty="0">
                <a:solidFill>
                  <a:schemeClr val="accent6"/>
                </a:solidFill>
              </a:rPr>
              <a:t> &gt; a &gt;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D3E64E-B41E-4E27-A94D-483E0D273EE7}"/>
              </a:ext>
            </a:extLst>
          </p:cNvPr>
          <p:cNvSpPr txBox="1"/>
          <p:nvPr/>
        </p:nvSpPr>
        <p:spPr>
          <a:xfrm>
            <a:off x="9548114" y="2529651"/>
            <a:ext cx="803141" cy="52658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A45D9C-AAFB-40EE-B093-47869716B12B}"/>
              </a:ext>
            </a:extLst>
          </p:cNvPr>
          <p:cNvSpPr txBox="1"/>
          <p:nvPr/>
        </p:nvSpPr>
        <p:spPr>
          <a:xfrm>
            <a:off x="2934594" y="1924283"/>
            <a:ext cx="1819460" cy="1201976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4463E-5C7E-40B0-9C34-1248871EBB91}"/>
              </a:ext>
            </a:extLst>
          </p:cNvPr>
          <p:cNvSpPr txBox="1"/>
          <p:nvPr/>
        </p:nvSpPr>
        <p:spPr>
          <a:xfrm>
            <a:off x="5039361" y="2078172"/>
            <a:ext cx="2776287" cy="285835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BAB3DE-09C5-4DB4-9F71-EE947CD64F29}"/>
              </a:ext>
            </a:extLst>
          </p:cNvPr>
          <p:cNvSpPr txBox="1"/>
          <p:nvPr/>
        </p:nvSpPr>
        <p:spPr>
          <a:xfrm>
            <a:off x="3859499" y="3146091"/>
            <a:ext cx="2658690" cy="183986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36639C-E934-40A2-BC25-0DFEA18A0A27}"/>
              </a:ext>
            </a:extLst>
          </p:cNvPr>
          <p:cNvSpPr txBox="1"/>
          <p:nvPr/>
        </p:nvSpPr>
        <p:spPr>
          <a:xfrm>
            <a:off x="7815649" y="2290195"/>
            <a:ext cx="1732465" cy="27884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D1B8A0-FD90-4871-8C32-E0C8BE2D0CCF}"/>
              </a:ext>
            </a:extLst>
          </p:cNvPr>
          <p:cNvSpPr txBox="1"/>
          <p:nvPr/>
        </p:nvSpPr>
        <p:spPr>
          <a:xfrm>
            <a:off x="2934594" y="2123942"/>
            <a:ext cx="1819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div._</a:t>
            </a:r>
            <a:r>
              <a:rPr lang="en-US" altLang="ko-KR" sz="1400" dirty="0" err="1">
                <a:solidFill>
                  <a:schemeClr val="accent6"/>
                </a:solidFill>
              </a:rPr>
              <a:t>img_find</a:t>
            </a:r>
            <a:r>
              <a:rPr lang="en-US" altLang="ko-KR" sz="1400" dirty="0">
                <a:solidFill>
                  <a:schemeClr val="accent6"/>
                </a:solidFill>
              </a:rPr>
              <a:t> &gt;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7984B1-3144-41AF-AF0A-B6B99DB98BA6}"/>
              </a:ext>
            </a:extLst>
          </p:cNvPr>
          <p:cNvSpPr txBox="1"/>
          <p:nvPr/>
        </p:nvSpPr>
        <p:spPr>
          <a:xfrm>
            <a:off x="3852974" y="3530522"/>
            <a:ext cx="23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div. </a:t>
            </a:r>
            <a:r>
              <a:rPr lang="en-US" altLang="ko-KR" sz="1400" dirty="0" err="1">
                <a:solidFill>
                  <a:schemeClr val="accent6"/>
                </a:solidFill>
              </a:rPr>
              <a:t>img_punch</a:t>
            </a:r>
            <a:r>
              <a:rPr lang="en-US" altLang="ko-KR" sz="1400" dirty="0">
                <a:solidFill>
                  <a:schemeClr val="accent6"/>
                </a:solidFill>
              </a:rPr>
              <a:t> &gt;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46B3F8-1E5B-42F0-AADD-C1A0698116E2}"/>
              </a:ext>
            </a:extLst>
          </p:cNvPr>
          <p:cNvSpPr txBox="1"/>
          <p:nvPr/>
        </p:nvSpPr>
        <p:spPr>
          <a:xfrm>
            <a:off x="5024944" y="2769704"/>
            <a:ext cx="23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div.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r>
              <a:rPr lang="en-US" altLang="ko-KR" sz="1400" dirty="0">
                <a:solidFill>
                  <a:schemeClr val="accent6"/>
                </a:solidFill>
              </a:rPr>
              <a:t> _</a:t>
            </a:r>
            <a:r>
              <a:rPr lang="en-US" altLang="ko-KR" sz="1400" dirty="0" err="1">
                <a:solidFill>
                  <a:schemeClr val="accent6"/>
                </a:solidFill>
              </a:rPr>
              <a:t>rollin</a:t>
            </a:r>
            <a:r>
              <a:rPr lang="en-US" altLang="ko-KR" sz="1400" dirty="0">
                <a:solidFill>
                  <a:schemeClr val="accent6"/>
                </a:solidFill>
              </a:rPr>
              <a:t> &gt;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E7C798-CA90-4A93-83A7-7C77FDEAE2DD}"/>
              </a:ext>
            </a:extLst>
          </p:cNvPr>
          <p:cNvSpPr txBox="1"/>
          <p:nvPr/>
        </p:nvSpPr>
        <p:spPr>
          <a:xfrm>
            <a:off x="7768453" y="3854974"/>
            <a:ext cx="2343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6"/>
                </a:solidFill>
              </a:rPr>
              <a:t>div.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r>
              <a:rPr lang="en-US" altLang="ko-KR" sz="1400" dirty="0">
                <a:solidFill>
                  <a:schemeClr val="accent6"/>
                </a:solidFill>
              </a:rPr>
              <a:t> _pomelo &gt; </a:t>
            </a:r>
            <a:r>
              <a:rPr lang="en-US" altLang="ko-KR" sz="1400" dirty="0" err="1">
                <a:solidFill>
                  <a:schemeClr val="accent6"/>
                </a:solidFill>
              </a:rPr>
              <a:t>img</a:t>
            </a:r>
            <a:endParaRPr lang="ko-KR" altLang="en-US" sz="1400" dirty="0">
              <a:solidFill>
                <a:schemeClr val="accent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54ABFC-78E6-445A-A7EA-0D47AE793C26}"/>
              </a:ext>
            </a:extLst>
          </p:cNvPr>
          <p:cNvSpPr txBox="1"/>
          <p:nvPr/>
        </p:nvSpPr>
        <p:spPr>
          <a:xfrm>
            <a:off x="4276553" y="3194869"/>
            <a:ext cx="1563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5"/>
                </a:solidFill>
              </a:rPr>
              <a:t>div.detail</a:t>
            </a:r>
            <a:r>
              <a:rPr lang="en-US" altLang="ko-KR" sz="1400" dirty="0">
                <a:solidFill>
                  <a:schemeClr val="accent5"/>
                </a:solidFill>
              </a:rPr>
              <a:t> &gt; a</a:t>
            </a:r>
            <a:endParaRPr lang="ko-KR" altLang="en-US" sz="1400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4C8F6C-7649-4E31-A9F7-B6E459960475}"/>
              </a:ext>
            </a:extLst>
          </p:cNvPr>
          <p:cNvSpPr txBox="1"/>
          <p:nvPr/>
        </p:nvSpPr>
        <p:spPr>
          <a:xfrm>
            <a:off x="3378640" y="3196317"/>
            <a:ext cx="804122" cy="30332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502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(store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C62175-C2E2-4862-980F-9F0EEAAC2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1364"/>
            <a:ext cx="12192000" cy="203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033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(store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233EC9-AFA3-4B12-9D04-68816D3FA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288" y="561954"/>
            <a:ext cx="4537838" cy="6314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AD69D8-BBF6-431A-8B02-18C8FCDDB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126" y="543698"/>
            <a:ext cx="4376548" cy="631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66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(store JS)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1F699E-2D71-4107-B04C-BEA5D44A9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6410459" cy="6314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E2F67D1-DD9F-4119-A042-1C89134E0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914" b="9104"/>
          <a:stretch/>
        </p:blipFill>
        <p:spPr>
          <a:xfrm>
            <a:off x="4345858" y="2054943"/>
            <a:ext cx="7846142" cy="15439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7B6ABAB-740C-477E-8196-98654070C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12" b="17849"/>
          <a:stretch/>
        </p:blipFill>
        <p:spPr>
          <a:xfrm>
            <a:off x="4313572" y="4089965"/>
            <a:ext cx="7878428" cy="15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767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(footer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C0F4BA-DE21-4631-B555-BB8F2B34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81" y="730584"/>
            <a:ext cx="5201265" cy="61274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F8A06CC-BF2F-4633-B7D6-41BCB3BE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246" y="730584"/>
            <a:ext cx="6710542" cy="61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9361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(footer SCSS)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86832C-A522-4902-B1C2-C6409273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5845"/>
            <a:ext cx="5075415" cy="54421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04BD52-FEEA-43A6-BE7B-65CF9F8DB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16" y="1042218"/>
            <a:ext cx="3339071" cy="58340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465065-ABDC-4CC4-B0D3-9E625E431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307" y="18256"/>
            <a:ext cx="3779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734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소요시간 및 소감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372166-3C90-4355-A04A-86BC92A4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생각보다 어려워서 시간이 많이 걸린 것 같습니다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소요시간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코딩</a:t>
            </a:r>
            <a:r>
              <a:rPr lang="en-US" altLang="ko-KR" dirty="0"/>
              <a:t>: 16</a:t>
            </a:r>
            <a:r>
              <a:rPr lang="ko-KR" altLang="en-US"/>
              <a:t>시간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Ppt: 3</a:t>
            </a:r>
            <a:r>
              <a:rPr lang="ko-KR" altLang="en-US" dirty="0"/>
              <a:t>시간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208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main_img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E68515-D474-4784-B25D-6E5C9D493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75" t="25871" r="13750" b="44577"/>
          <a:stretch/>
        </p:blipFill>
        <p:spPr>
          <a:xfrm>
            <a:off x="-1" y="1342938"/>
            <a:ext cx="12192001" cy="43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93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(announcement)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D60AFD-DB48-45B8-9AC2-4A572D2E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02"/>
            <a:ext cx="12192000" cy="3691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C1B5E3-76F2-463A-B9D2-6F0CC5E355D3}"/>
              </a:ext>
            </a:extLst>
          </p:cNvPr>
          <p:cNvSpPr txBox="1"/>
          <p:nvPr/>
        </p:nvSpPr>
        <p:spPr>
          <a:xfrm>
            <a:off x="0" y="753702"/>
            <a:ext cx="12242042" cy="36916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5A620-2A0A-4355-BD93-9F1A0C97F641}"/>
              </a:ext>
            </a:extLst>
          </p:cNvPr>
          <p:cNvSpPr txBox="1"/>
          <p:nvPr/>
        </p:nvSpPr>
        <p:spPr>
          <a:xfrm flipV="1">
            <a:off x="0" y="753702"/>
            <a:ext cx="6096000" cy="36916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AB640-1835-431B-9A29-8E1549430EF8}"/>
              </a:ext>
            </a:extLst>
          </p:cNvPr>
          <p:cNvSpPr txBox="1"/>
          <p:nvPr/>
        </p:nvSpPr>
        <p:spPr>
          <a:xfrm>
            <a:off x="0" y="517895"/>
            <a:ext cx="4127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div.Announcment</a:t>
            </a:r>
            <a:r>
              <a:rPr lang="en-US" altLang="ko-KR" sz="1050" dirty="0">
                <a:solidFill>
                  <a:srgbClr val="FF00FF"/>
                </a:solidFill>
              </a:rPr>
              <a:t> &gt;div. </a:t>
            </a:r>
            <a:r>
              <a:rPr lang="en-US" altLang="ko-KR" sz="1050" dirty="0" err="1">
                <a:solidFill>
                  <a:srgbClr val="FF00FF"/>
                </a:solidFill>
              </a:rPr>
              <a:t>announcmnet_left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65A46-DEEA-4D96-9876-4D6AE2547B62}"/>
              </a:ext>
            </a:extLst>
          </p:cNvPr>
          <p:cNvSpPr txBox="1"/>
          <p:nvPr/>
        </p:nvSpPr>
        <p:spPr>
          <a:xfrm>
            <a:off x="6001263" y="492092"/>
            <a:ext cx="4127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div.Announcment</a:t>
            </a:r>
            <a:r>
              <a:rPr lang="en-US" altLang="ko-KR" sz="1050" dirty="0">
                <a:solidFill>
                  <a:srgbClr val="FF00FF"/>
                </a:solidFill>
              </a:rPr>
              <a:t> &gt;div. </a:t>
            </a:r>
            <a:r>
              <a:rPr lang="en-US" altLang="ko-KR" sz="1050" dirty="0" err="1">
                <a:solidFill>
                  <a:srgbClr val="FF00FF"/>
                </a:solidFill>
              </a:rPr>
              <a:t>announcmnet_right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B117B3-70FB-4786-B5A5-F0E419B68056}"/>
              </a:ext>
            </a:extLst>
          </p:cNvPr>
          <p:cNvSpPr txBox="1"/>
          <p:nvPr/>
        </p:nvSpPr>
        <p:spPr>
          <a:xfrm>
            <a:off x="2344768" y="807479"/>
            <a:ext cx="367540" cy="261610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81F84-A2BC-4CCE-BFA7-EA7B97B66FE2}"/>
              </a:ext>
            </a:extLst>
          </p:cNvPr>
          <p:cNvSpPr txBox="1"/>
          <p:nvPr/>
        </p:nvSpPr>
        <p:spPr>
          <a:xfrm>
            <a:off x="709078" y="779505"/>
            <a:ext cx="18194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6"/>
                </a:solidFill>
              </a:rPr>
              <a:t>div._</a:t>
            </a:r>
            <a:r>
              <a:rPr lang="en-US" altLang="ko-KR" sz="1050" dirty="0" err="1">
                <a:solidFill>
                  <a:schemeClr val="accent6"/>
                </a:solidFill>
              </a:rPr>
              <a:t>content_left</a:t>
            </a:r>
            <a:r>
              <a:rPr lang="en-US" altLang="ko-KR" sz="1050" dirty="0">
                <a:solidFill>
                  <a:schemeClr val="accent6"/>
                </a:solidFill>
              </a:rPr>
              <a:t> 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20E4C-9035-4415-BC52-1D2A9570EF33}"/>
              </a:ext>
            </a:extLst>
          </p:cNvPr>
          <p:cNvSpPr txBox="1"/>
          <p:nvPr/>
        </p:nvSpPr>
        <p:spPr>
          <a:xfrm>
            <a:off x="3756059" y="797297"/>
            <a:ext cx="1301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 &gt; li &gt; 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E1CF8-6E68-4311-977C-0DCCFC88834D}"/>
              </a:ext>
            </a:extLst>
          </p:cNvPr>
          <p:cNvSpPr txBox="1"/>
          <p:nvPr/>
        </p:nvSpPr>
        <p:spPr>
          <a:xfrm>
            <a:off x="2715398" y="807479"/>
            <a:ext cx="2823519" cy="26161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E61E70-93FC-4502-9E7B-501735C0C4A8}"/>
              </a:ext>
            </a:extLst>
          </p:cNvPr>
          <p:cNvSpPr txBox="1"/>
          <p:nvPr/>
        </p:nvSpPr>
        <p:spPr>
          <a:xfrm>
            <a:off x="5535827" y="789688"/>
            <a:ext cx="560174" cy="26921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BB081F-2942-4072-B15B-E8FCE03911B9}"/>
              </a:ext>
            </a:extLst>
          </p:cNvPr>
          <p:cNvSpPr txBox="1"/>
          <p:nvPr/>
        </p:nvSpPr>
        <p:spPr>
          <a:xfrm>
            <a:off x="5467865" y="414553"/>
            <a:ext cx="790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p&gt; 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EF75F63-C43B-4116-BF0C-448A6BE63202}"/>
              </a:ext>
            </a:extLst>
          </p:cNvPr>
          <p:cNvSpPr txBox="1"/>
          <p:nvPr/>
        </p:nvSpPr>
        <p:spPr>
          <a:xfrm>
            <a:off x="7731690" y="753702"/>
            <a:ext cx="1338169" cy="36916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1CB98-A36B-40C8-8D70-204C9190D735}"/>
              </a:ext>
            </a:extLst>
          </p:cNvPr>
          <p:cNvSpPr txBox="1"/>
          <p:nvPr/>
        </p:nvSpPr>
        <p:spPr>
          <a:xfrm>
            <a:off x="7994820" y="892628"/>
            <a:ext cx="704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FF"/>
                </a:solidFill>
              </a:rPr>
              <a:t>a &gt; div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1C6B07-0118-4A1B-89EF-D9A7D10911A0}"/>
              </a:ext>
            </a:extLst>
          </p:cNvPr>
          <p:cNvSpPr txBox="1"/>
          <p:nvPr/>
        </p:nvSpPr>
        <p:spPr>
          <a:xfrm>
            <a:off x="9078180" y="789688"/>
            <a:ext cx="448879" cy="315386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2BCF6A-38A9-4EEC-AC07-7F7DEB94CD57}"/>
              </a:ext>
            </a:extLst>
          </p:cNvPr>
          <p:cNvSpPr txBox="1"/>
          <p:nvPr/>
        </p:nvSpPr>
        <p:spPr>
          <a:xfrm>
            <a:off x="9627209" y="779505"/>
            <a:ext cx="9707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F6DD6C9-2582-4985-93A3-B0A27A629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" t="33694" r="14206" b="25135"/>
          <a:stretch/>
        </p:blipFill>
        <p:spPr>
          <a:xfrm>
            <a:off x="0" y="1890583"/>
            <a:ext cx="12171031" cy="334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6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(slide)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D3D874-D030-4B45-9D13-422A814AAA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05" b="902"/>
          <a:stretch/>
        </p:blipFill>
        <p:spPr>
          <a:xfrm>
            <a:off x="0" y="1468417"/>
            <a:ext cx="12192000" cy="38820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CDB3F6-FC14-43AB-A816-1CB78C339216}"/>
              </a:ext>
            </a:extLst>
          </p:cNvPr>
          <p:cNvSpPr txBox="1"/>
          <p:nvPr/>
        </p:nvSpPr>
        <p:spPr>
          <a:xfrm flipV="1">
            <a:off x="0" y="1655744"/>
            <a:ext cx="12192000" cy="35402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4573F-2B60-4BE9-A3C8-16A096FE227A}"/>
              </a:ext>
            </a:extLst>
          </p:cNvPr>
          <p:cNvSpPr txBox="1"/>
          <p:nvPr/>
        </p:nvSpPr>
        <p:spPr>
          <a:xfrm>
            <a:off x="0" y="1337612"/>
            <a:ext cx="181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div.Slide</a:t>
            </a:r>
            <a:r>
              <a:rPr lang="en-US" altLang="ko-KR" sz="1050" dirty="0">
                <a:solidFill>
                  <a:srgbClr val="FF00FF"/>
                </a:solidFill>
              </a:rPr>
              <a:t> &gt; </a:t>
            </a:r>
            <a:r>
              <a:rPr lang="en-US" altLang="ko-KR" sz="1050" dirty="0" err="1">
                <a:solidFill>
                  <a:srgbClr val="FF00FF"/>
                </a:solidFill>
              </a:rPr>
              <a:t>div.swiper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D48D21-94C3-4B6F-BA43-F9B49FF12623}"/>
              </a:ext>
            </a:extLst>
          </p:cNvPr>
          <p:cNvSpPr txBox="1"/>
          <p:nvPr/>
        </p:nvSpPr>
        <p:spPr>
          <a:xfrm>
            <a:off x="4032421" y="1786549"/>
            <a:ext cx="41271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dirty="0" err="1"/>
              <a:t>Swiperjs</a:t>
            </a:r>
            <a:r>
              <a:rPr lang="en-US" altLang="ko-KR" sz="1050" dirty="0"/>
              <a:t> </a:t>
            </a:r>
            <a:r>
              <a:rPr lang="ko-KR" altLang="en-US" sz="1050" dirty="0"/>
              <a:t>사용</a:t>
            </a:r>
            <a:endParaRPr lang="en-US" altLang="ko-KR" sz="1050" dirty="0"/>
          </a:p>
          <a:p>
            <a:pPr algn="ctr"/>
            <a:r>
              <a:rPr lang="en-US" altLang="ko-KR" sz="1050" dirty="0"/>
              <a:t>https://swiperjs.com/</a:t>
            </a:r>
            <a:endParaRPr lang="ko-KR" altLang="en-US" sz="1050" dirty="0"/>
          </a:p>
          <a:p>
            <a:endParaRPr lang="ko-KR" alt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04A55D-C06B-4AF2-9242-8E0E70BD9AA0}"/>
              </a:ext>
            </a:extLst>
          </p:cNvPr>
          <p:cNvSpPr txBox="1"/>
          <p:nvPr/>
        </p:nvSpPr>
        <p:spPr>
          <a:xfrm flipV="1">
            <a:off x="25610" y="1730027"/>
            <a:ext cx="3525928" cy="345995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E733539-BBF5-47B8-9C70-832F53019C31}"/>
              </a:ext>
            </a:extLst>
          </p:cNvPr>
          <p:cNvSpPr txBox="1"/>
          <p:nvPr/>
        </p:nvSpPr>
        <p:spPr>
          <a:xfrm flipV="1">
            <a:off x="3661719" y="1699023"/>
            <a:ext cx="4868562" cy="345995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294BB4-299B-4905-B931-D5B3DB2D2351}"/>
              </a:ext>
            </a:extLst>
          </p:cNvPr>
          <p:cNvSpPr txBox="1"/>
          <p:nvPr/>
        </p:nvSpPr>
        <p:spPr>
          <a:xfrm>
            <a:off x="3777048" y="1944284"/>
            <a:ext cx="41271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chemeClr val="accent6"/>
                </a:solidFill>
              </a:rPr>
              <a:t>div.swiper-silde</a:t>
            </a:r>
            <a:r>
              <a:rPr lang="en-US" altLang="ko-KR" sz="1050" dirty="0">
                <a:solidFill>
                  <a:schemeClr val="accent6"/>
                </a:solidFill>
              </a:rPr>
              <a:t> &gt; </a:t>
            </a:r>
            <a:r>
              <a:rPr lang="en-US" altLang="ko-KR" sz="1050" dirty="0" err="1">
                <a:solidFill>
                  <a:schemeClr val="accent6"/>
                </a:solidFill>
              </a:rPr>
              <a:t>img</a:t>
            </a:r>
            <a:endParaRPr lang="ko-KR" altLang="en-US" sz="1050" dirty="0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C346D-AB79-4CCA-9B75-A10B4C483389}"/>
              </a:ext>
            </a:extLst>
          </p:cNvPr>
          <p:cNvSpPr txBox="1"/>
          <p:nvPr/>
        </p:nvSpPr>
        <p:spPr>
          <a:xfrm flipV="1">
            <a:off x="8635314" y="1708691"/>
            <a:ext cx="3525928" cy="3459954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B09DE5-621E-4BFD-A597-AD1CBD4A8A5A}"/>
              </a:ext>
            </a:extLst>
          </p:cNvPr>
          <p:cNvSpPr txBox="1"/>
          <p:nvPr/>
        </p:nvSpPr>
        <p:spPr>
          <a:xfrm flipV="1">
            <a:off x="2977978" y="2477529"/>
            <a:ext cx="463379" cy="109975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BC2BB-BCD5-43AB-AF56-E2858B0CB9DB}"/>
              </a:ext>
            </a:extLst>
          </p:cNvPr>
          <p:cNvSpPr txBox="1"/>
          <p:nvPr/>
        </p:nvSpPr>
        <p:spPr>
          <a:xfrm flipV="1">
            <a:off x="8750643" y="2453874"/>
            <a:ext cx="463379" cy="109975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127CD-0942-4AB6-99CC-C87EB0C12741}"/>
              </a:ext>
            </a:extLst>
          </p:cNvPr>
          <p:cNvSpPr txBox="1"/>
          <p:nvPr/>
        </p:nvSpPr>
        <p:spPr>
          <a:xfrm>
            <a:off x="2304534" y="2118368"/>
            <a:ext cx="181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div.Slide</a:t>
            </a:r>
            <a:r>
              <a:rPr lang="en-US" altLang="ko-KR" sz="1050" dirty="0">
                <a:solidFill>
                  <a:srgbClr val="FF00FF"/>
                </a:solidFill>
              </a:rPr>
              <a:t>-button-</a:t>
            </a:r>
            <a:r>
              <a:rPr lang="en-US" altLang="ko-KR" sz="1050" dirty="0" err="1">
                <a:solidFill>
                  <a:srgbClr val="FF00FF"/>
                </a:solidFill>
              </a:rPr>
              <a:t>prev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3A3395-A21A-43A8-AA38-228029A4676D}"/>
              </a:ext>
            </a:extLst>
          </p:cNvPr>
          <p:cNvSpPr txBox="1"/>
          <p:nvPr/>
        </p:nvSpPr>
        <p:spPr>
          <a:xfrm>
            <a:off x="8645610" y="2118368"/>
            <a:ext cx="181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div.Slide</a:t>
            </a:r>
            <a:r>
              <a:rPr lang="en-US" altLang="ko-KR" sz="1050" dirty="0">
                <a:solidFill>
                  <a:srgbClr val="FF00FF"/>
                </a:solidFill>
              </a:rPr>
              <a:t>-button-next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1B6E68-834C-408F-8E4A-FEBB76437CA8}"/>
              </a:ext>
            </a:extLst>
          </p:cNvPr>
          <p:cNvSpPr txBox="1"/>
          <p:nvPr/>
        </p:nvSpPr>
        <p:spPr>
          <a:xfrm flipV="1">
            <a:off x="5681018" y="4609069"/>
            <a:ext cx="829963" cy="40428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52A0C-F749-4CF1-9A9D-7C3AD3C95F50}"/>
              </a:ext>
            </a:extLst>
          </p:cNvPr>
          <p:cNvSpPr txBox="1"/>
          <p:nvPr/>
        </p:nvSpPr>
        <p:spPr>
          <a:xfrm>
            <a:off x="5293840" y="4282057"/>
            <a:ext cx="1810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div.detail</a:t>
            </a:r>
            <a:endParaRPr lang="ko-KR" altLang="en-US" sz="105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51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(slide)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7658EC-85B9-44DD-BE4A-F4DEF6241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414"/>
            <a:ext cx="12192000" cy="49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32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948</Words>
  <Application>Microsoft Office PowerPoint</Application>
  <PresentationFormat>와이드스크린</PresentationFormat>
  <Paragraphs>160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8" baseType="lpstr">
      <vt:lpstr>맑은 고딕</vt:lpstr>
      <vt:lpstr>Arial</vt:lpstr>
      <vt:lpstr>Office 테마</vt:lpstr>
      <vt:lpstr>스타벅스 클론코딩</vt:lpstr>
      <vt:lpstr>목차</vt:lpstr>
      <vt:lpstr>1. 레이아웃 구조 점검 및 분석 (header) </vt:lpstr>
      <vt:lpstr>1. 레이아웃 구조 점검 및 분석 (header)</vt:lpstr>
      <vt:lpstr>1. 레이아웃 구조 점검 및 분석 (main_img)</vt:lpstr>
      <vt:lpstr>1. 레이아웃 구조 점검 및 분석 (main_img)</vt:lpstr>
      <vt:lpstr>1. 레이아웃 구조 점검 및 분석 (announcement)</vt:lpstr>
      <vt:lpstr>1. 레이아웃 구조 점검 및 분석 (slide)</vt:lpstr>
      <vt:lpstr>1. 레이아웃 구조 점검 및 분석 (slide)</vt:lpstr>
      <vt:lpstr>1. 레이아웃 구조 점검 및 분석 (reward)</vt:lpstr>
      <vt:lpstr>1. 레이아웃 구조 점검 및 분석 (bean)</vt:lpstr>
      <vt:lpstr>1. 레이아웃 구조 점검 및 분석 (indonesia)</vt:lpstr>
      <vt:lpstr>1. 레이아웃 구조 점검 및 분석 (favorite)</vt:lpstr>
      <vt:lpstr>1. 레이아웃 구조 점검 및 분석 (favorite)</vt:lpstr>
      <vt:lpstr>1. 레이아웃 구조 점검 및 분석 (magazine)</vt:lpstr>
      <vt:lpstr>1. 레이아웃 구조 점검 및 분석 (store)</vt:lpstr>
      <vt:lpstr>1. 레이아웃 구조 점검 및 분석 (footer)</vt:lpstr>
      <vt:lpstr>1. 레이아웃 구조 점검 및 분석 (footer)</vt:lpstr>
      <vt:lpstr>2. 구현 결과</vt:lpstr>
      <vt:lpstr>3. 구현 상세 (공통사항 SCSS)</vt:lpstr>
      <vt:lpstr>3. 구현 상세 (detail SCSS)</vt:lpstr>
      <vt:lpstr>3. 구현 상세 (detail JS)</vt:lpstr>
      <vt:lpstr>3. 구현 상세 (header html)</vt:lpstr>
      <vt:lpstr>3. 구현 상세 (header CSS)</vt:lpstr>
      <vt:lpstr>3. 구현 상세 (header CSS)</vt:lpstr>
      <vt:lpstr>3. 구현 상세 (header JS)</vt:lpstr>
      <vt:lpstr>3. 구현 상세 (main_img HTML)</vt:lpstr>
      <vt:lpstr>3. 구현 상세 (main_img SCSS)</vt:lpstr>
      <vt:lpstr>3. 구현 상세 (main_img JS)</vt:lpstr>
      <vt:lpstr>3. 구현 상세 (announcement HTML)</vt:lpstr>
      <vt:lpstr>3. 구현 상세 (announcement SCSS)</vt:lpstr>
      <vt:lpstr>3. 구현 상세 (announcement JS)</vt:lpstr>
      <vt:lpstr>3. 구현 상세 (slide HTML)</vt:lpstr>
      <vt:lpstr>3. 구현 상세 (slide SCSS)</vt:lpstr>
      <vt:lpstr>3. 구현 상세 (slide JS)</vt:lpstr>
      <vt:lpstr>3. 구현 상세(reward HTML)</vt:lpstr>
      <vt:lpstr>3. 구현 상세(reward SCSS)</vt:lpstr>
      <vt:lpstr>3. 구현 상세 (bean HTML)</vt:lpstr>
      <vt:lpstr>3. 구현 상세 (bean SCSS)</vt:lpstr>
      <vt:lpstr>3. 구현 상세 (bean JS)</vt:lpstr>
      <vt:lpstr>3. 구현 상세 (Indonesia HTML)</vt:lpstr>
      <vt:lpstr>3. 구현 상세 (Indonesia SCSS)</vt:lpstr>
      <vt:lpstr>3. 구현 상세 (Indonesia JS)</vt:lpstr>
      <vt:lpstr>3. 구현 상세 (favorite HTML)</vt:lpstr>
      <vt:lpstr>3. 구현 상세 (favorite SCSS)</vt:lpstr>
      <vt:lpstr>3. 구현 상세 (favorite JS)</vt:lpstr>
      <vt:lpstr>3. 구현 상세 (magazine HTML)</vt:lpstr>
      <vt:lpstr>3. 구현 상세 (magazine SCSS)</vt:lpstr>
      <vt:lpstr>3. 구현 상세 (magazine JS)</vt:lpstr>
      <vt:lpstr>3. 구현 상세 (store HTML)</vt:lpstr>
      <vt:lpstr>3. 구현 상세 (store SCSS)</vt:lpstr>
      <vt:lpstr>3. 구현 상세 (store JS)</vt:lpstr>
      <vt:lpstr>3. 구현 상세 (footer HTML)</vt:lpstr>
      <vt:lpstr>3. 구현 상세 (footer SCSS)</vt:lpstr>
      <vt:lpstr>4. 소요시간 및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스타벅스 클론코딩</dc:title>
  <dc:creator>1165</dc:creator>
  <cp:lastModifiedBy>1165</cp:lastModifiedBy>
  <cp:revision>55</cp:revision>
  <dcterms:created xsi:type="dcterms:W3CDTF">2022-04-16T01:03:07Z</dcterms:created>
  <dcterms:modified xsi:type="dcterms:W3CDTF">2022-04-17T04:19:05Z</dcterms:modified>
</cp:coreProperties>
</file>